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75" r:id="rId5"/>
    <p:sldId id="261" r:id="rId6"/>
    <p:sldId id="259" r:id="rId7"/>
    <p:sldId id="260" r:id="rId8"/>
    <p:sldId id="276" r:id="rId9"/>
    <p:sldId id="262" r:id="rId10"/>
    <p:sldId id="263" r:id="rId11"/>
    <p:sldId id="277" r:id="rId12"/>
    <p:sldId id="264" r:id="rId13"/>
    <p:sldId id="266" r:id="rId14"/>
    <p:sldId id="265" r:id="rId15"/>
    <p:sldId id="267" r:id="rId16"/>
    <p:sldId id="268" r:id="rId17"/>
    <p:sldId id="271" r:id="rId18"/>
    <p:sldId id="272" r:id="rId19"/>
    <p:sldId id="273" r:id="rId20"/>
    <p:sldId id="274" r:id="rId21"/>
    <p:sldId id="270" r:id="rId22"/>
  </p:sldIdLst>
  <p:sldSz cx="14630400" cy="8229600"/>
  <p:notesSz cx="8229600" cy="14630400"/>
  <p:embeddedFontLst>
    <p:embeddedFont>
      <p:font typeface="Amatic SC" panose="00000500000000000000" pitchFamily="2" charset="-79"/>
      <p:regular r:id="rId24"/>
      <p:bold r:id="rId25"/>
    </p:embeddedFont>
    <p:embeddedFont>
      <p:font typeface="Consolas" panose="020B0609020204030204" pitchFamily="49" charset="0"/>
      <p:regular r:id="rId26"/>
      <p:bold r:id="rId27"/>
      <p:italic r:id="rId28"/>
      <p:boldItalic r:id="rId29"/>
    </p:embeddedFont>
    <p:embeddedFont>
      <p:font typeface="SimSun-ExtB" panose="02010609060101010101" pitchFamily="49" charset="-122"/>
      <p:regular r:id="rId30"/>
    </p:embeddedFont>
    <p:embeddedFont>
      <p:font typeface="Unbounded"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O9R41FCHxpobXHPtzYpQZUrbB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66" y="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0" name="Google Shape;5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12" name="Google Shape;112;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F57CBA7F-CA41-7027-A3A5-91153A80C1B2}"/>
            </a:ext>
          </a:extLst>
        </p:cNvPr>
        <p:cNvGrpSpPr/>
        <p:nvPr/>
      </p:nvGrpSpPr>
      <p:grpSpPr>
        <a:xfrm>
          <a:off x="0" y="0"/>
          <a:ext cx="0" cy="0"/>
          <a:chOff x="0" y="0"/>
          <a:chExt cx="0" cy="0"/>
        </a:xfrm>
      </p:grpSpPr>
      <p:sp>
        <p:nvSpPr>
          <p:cNvPr id="110" name="Google Shape;110;p8:notes">
            <a:extLst>
              <a:ext uri="{FF2B5EF4-FFF2-40B4-BE49-F238E27FC236}">
                <a16:creationId xmlns:a16="http://schemas.microsoft.com/office/drawing/2014/main" id="{F17E17E3-E5C3-8A88-BF1B-952705021A20}"/>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8:notes">
            <a:extLst>
              <a:ext uri="{FF2B5EF4-FFF2-40B4-BE49-F238E27FC236}">
                <a16:creationId xmlns:a16="http://schemas.microsoft.com/office/drawing/2014/main" id="{424689FD-B8F5-5559-C06B-9DAFB84125B2}"/>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12" name="Google Shape;112;p8:notes">
            <a:extLst>
              <a:ext uri="{FF2B5EF4-FFF2-40B4-BE49-F238E27FC236}">
                <a16:creationId xmlns:a16="http://schemas.microsoft.com/office/drawing/2014/main" id="{617E2455-3BF2-7FB9-D82D-1F2FA4C704C2}"/>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11</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80598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43324d2f9a_0_6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g343324d2f9a_0_6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21" name="Google Shape;121;g343324d2f9a_0_6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12</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3324d2f9a_0_8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g343324d2f9a_0_8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40" name="Google Shape;140;g343324d2f9a_0_8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28" name="Google Shape;128;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14</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3324d2f9a_2_3: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3324d2f9a_2_3: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3324d2f9a_2_7: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3324d2f9a_2_7: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FA6CA241-05A4-01AC-10D7-978965379ECA}"/>
            </a:ext>
          </a:extLst>
        </p:cNvPr>
        <p:cNvGrpSpPr/>
        <p:nvPr/>
      </p:nvGrpSpPr>
      <p:grpSpPr>
        <a:xfrm>
          <a:off x="0" y="0"/>
          <a:ext cx="0" cy="0"/>
          <a:chOff x="0" y="0"/>
          <a:chExt cx="0" cy="0"/>
        </a:xfrm>
      </p:grpSpPr>
      <p:sp>
        <p:nvSpPr>
          <p:cNvPr id="95" name="Google Shape;95;p6:notes">
            <a:extLst>
              <a:ext uri="{FF2B5EF4-FFF2-40B4-BE49-F238E27FC236}">
                <a16:creationId xmlns:a16="http://schemas.microsoft.com/office/drawing/2014/main" id="{3514D079-3DE7-A543-0F29-B188740DA61B}"/>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a:extLst>
              <a:ext uri="{FF2B5EF4-FFF2-40B4-BE49-F238E27FC236}">
                <a16:creationId xmlns:a16="http://schemas.microsoft.com/office/drawing/2014/main" id="{093A2CF6-D86E-5AC7-2006-753287DF58C9}"/>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7" name="Google Shape;97;p6:notes">
            <a:extLst>
              <a:ext uri="{FF2B5EF4-FFF2-40B4-BE49-F238E27FC236}">
                <a16:creationId xmlns:a16="http://schemas.microsoft.com/office/drawing/2014/main" id="{1417E19A-5CB9-8D6B-BD31-003D7118413D}"/>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17</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922901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782EEABE-15EF-BB51-4963-ADBBE71626A6}"/>
            </a:ext>
          </a:extLst>
        </p:cNvPr>
        <p:cNvGrpSpPr/>
        <p:nvPr/>
      </p:nvGrpSpPr>
      <p:grpSpPr>
        <a:xfrm>
          <a:off x="0" y="0"/>
          <a:ext cx="0" cy="0"/>
          <a:chOff x="0" y="0"/>
          <a:chExt cx="0" cy="0"/>
        </a:xfrm>
      </p:grpSpPr>
      <p:sp>
        <p:nvSpPr>
          <p:cNvPr id="95" name="Google Shape;95;p6:notes">
            <a:extLst>
              <a:ext uri="{FF2B5EF4-FFF2-40B4-BE49-F238E27FC236}">
                <a16:creationId xmlns:a16="http://schemas.microsoft.com/office/drawing/2014/main" id="{4652F936-982C-81A1-CA8C-DF520C01ECA6}"/>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a:extLst>
              <a:ext uri="{FF2B5EF4-FFF2-40B4-BE49-F238E27FC236}">
                <a16:creationId xmlns:a16="http://schemas.microsoft.com/office/drawing/2014/main" id="{72E69064-69E8-9B13-7358-98E7705C9CA5}"/>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7" name="Google Shape;97;p6:notes">
            <a:extLst>
              <a:ext uri="{FF2B5EF4-FFF2-40B4-BE49-F238E27FC236}">
                <a16:creationId xmlns:a16="http://schemas.microsoft.com/office/drawing/2014/main" id="{5457BD47-6037-28E0-0BAF-870C686C1FD9}"/>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18</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249584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59215899-4D34-8EE7-2E05-CEBCBCF5491E}"/>
            </a:ext>
          </a:extLst>
        </p:cNvPr>
        <p:cNvGrpSpPr/>
        <p:nvPr/>
      </p:nvGrpSpPr>
      <p:grpSpPr>
        <a:xfrm>
          <a:off x="0" y="0"/>
          <a:ext cx="0" cy="0"/>
          <a:chOff x="0" y="0"/>
          <a:chExt cx="0" cy="0"/>
        </a:xfrm>
      </p:grpSpPr>
      <p:sp>
        <p:nvSpPr>
          <p:cNvPr id="95" name="Google Shape;95;p6:notes">
            <a:extLst>
              <a:ext uri="{FF2B5EF4-FFF2-40B4-BE49-F238E27FC236}">
                <a16:creationId xmlns:a16="http://schemas.microsoft.com/office/drawing/2014/main" id="{670BFD23-2160-CBA2-6BD4-CF4D7591CAA4}"/>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a:extLst>
              <a:ext uri="{FF2B5EF4-FFF2-40B4-BE49-F238E27FC236}">
                <a16:creationId xmlns:a16="http://schemas.microsoft.com/office/drawing/2014/main" id="{2987D9C3-B22F-AB88-D855-C871FC59F536}"/>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7" name="Google Shape;97;p6:notes">
            <a:extLst>
              <a:ext uri="{FF2B5EF4-FFF2-40B4-BE49-F238E27FC236}">
                <a16:creationId xmlns:a16="http://schemas.microsoft.com/office/drawing/2014/main" id="{B63DF7E3-5DE1-7DB2-9046-92A45C257442}"/>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19</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86885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8" name="Google Shape;58;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0B2D2454-6C83-35E9-7AA4-CF3632993BE7}"/>
            </a:ext>
          </a:extLst>
        </p:cNvPr>
        <p:cNvGrpSpPr/>
        <p:nvPr/>
      </p:nvGrpSpPr>
      <p:grpSpPr>
        <a:xfrm>
          <a:off x="0" y="0"/>
          <a:ext cx="0" cy="0"/>
          <a:chOff x="0" y="0"/>
          <a:chExt cx="0" cy="0"/>
        </a:xfrm>
      </p:grpSpPr>
      <p:sp>
        <p:nvSpPr>
          <p:cNvPr id="95" name="Google Shape;95;p6:notes">
            <a:extLst>
              <a:ext uri="{FF2B5EF4-FFF2-40B4-BE49-F238E27FC236}">
                <a16:creationId xmlns:a16="http://schemas.microsoft.com/office/drawing/2014/main" id="{EAD7782F-783F-6CF6-59F1-63ADE7FBE421}"/>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a:extLst>
              <a:ext uri="{FF2B5EF4-FFF2-40B4-BE49-F238E27FC236}">
                <a16:creationId xmlns:a16="http://schemas.microsoft.com/office/drawing/2014/main" id="{A86AC5B5-9697-97DC-4A01-2B1373D6F578}"/>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7" name="Google Shape;97;p6:notes">
            <a:extLst>
              <a:ext uri="{FF2B5EF4-FFF2-40B4-BE49-F238E27FC236}">
                <a16:creationId xmlns:a16="http://schemas.microsoft.com/office/drawing/2014/main" id="{57057859-5127-D33D-D547-F2BD45A1EC4E}"/>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20</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6306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69" name="Google Shape;169;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21</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 name="Google Shape;68;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69" name="Google Shape;69;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AA219B95-670F-7CEF-C569-80FDA841CAD0}"/>
            </a:ext>
          </a:extLst>
        </p:cNvPr>
        <p:cNvGrpSpPr/>
        <p:nvPr/>
      </p:nvGrpSpPr>
      <p:grpSpPr>
        <a:xfrm>
          <a:off x="0" y="0"/>
          <a:ext cx="0" cy="0"/>
          <a:chOff x="0" y="0"/>
          <a:chExt cx="0" cy="0"/>
        </a:xfrm>
      </p:grpSpPr>
      <p:sp>
        <p:nvSpPr>
          <p:cNvPr id="67" name="Google Shape;67;p3:notes">
            <a:extLst>
              <a:ext uri="{FF2B5EF4-FFF2-40B4-BE49-F238E27FC236}">
                <a16:creationId xmlns:a16="http://schemas.microsoft.com/office/drawing/2014/main" id="{3C85D692-B9BB-FAAE-6975-57216200E8DB}"/>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 name="Google Shape;68;p3:notes">
            <a:extLst>
              <a:ext uri="{FF2B5EF4-FFF2-40B4-BE49-F238E27FC236}">
                <a16:creationId xmlns:a16="http://schemas.microsoft.com/office/drawing/2014/main" id="{E28B322E-2631-BAA1-D56F-E78E71DCE621}"/>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69" name="Google Shape;69;p3:notes">
            <a:extLst>
              <a:ext uri="{FF2B5EF4-FFF2-40B4-BE49-F238E27FC236}">
                <a16:creationId xmlns:a16="http://schemas.microsoft.com/office/drawing/2014/main" id="{6B1D7F2E-6B8B-A631-AADF-32E5D50A25E9}"/>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4005781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7" name="Google Shape;97;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89" name="Google Shape;89;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7</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53178387-68D5-732B-8B2B-6B2DB73F9713}"/>
            </a:ext>
          </a:extLst>
        </p:cNvPr>
        <p:cNvGrpSpPr/>
        <p:nvPr/>
      </p:nvGrpSpPr>
      <p:grpSpPr>
        <a:xfrm>
          <a:off x="0" y="0"/>
          <a:ext cx="0" cy="0"/>
          <a:chOff x="0" y="0"/>
          <a:chExt cx="0" cy="0"/>
        </a:xfrm>
      </p:grpSpPr>
      <p:sp>
        <p:nvSpPr>
          <p:cNvPr id="87" name="Google Shape;87;p5:notes">
            <a:extLst>
              <a:ext uri="{FF2B5EF4-FFF2-40B4-BE49-F238E27FC236}">
                <a16:creationId xmlns:a16="http://schemas.microsoft.com/office/drawing/2014/main" id="{EBBEEF64-FF96-76F1-199D-BA85F2CF1B31}"/>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p5:notes">
            <a:extLst>
              <a:ext uri="{FF2B5EF4-FFF2-40B4-BE49-F238E27FC236}">
                <a16:creationId xmlns:a16="http://schemas.microsoft.com/office/drawing/2014/main" id="{8D611DEF-E154-2537-56A6-83DAAAF849EB}"/>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89" name="Google Shape;89;p5:notes">
            <a:extLst>
              <a:ext uri="{FF2B5EF4-FFF2-40B4-BE49-F238E27FC236}">
                <a16:creationId xmlns:a16="http://schemas.microsoft.com/office/drawing/2014/main" id="{7DDDB1AF-8097-AD03-7337-175361D95B24}"/>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s-CO"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26374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7: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6"/>
        <p:cNvGrpSpPr/>
        <p:nvPr/>
      </p:nvGrpSpPr>
      <p:grpSpPr>
        <a:xfrm>
          <a:off x="0" y="0"/>
          <a:ext cx="0" cy="0"/>
          <a:chOff x="0" y="0"/>
          <a:chExt cx="0" cy="0"/>
        </a:xfrm>
      </p:grpSpPr>
      <p:pic>
        <p:nvPicPr>
          <p:cNvPr id="7" name="Google Shape;7;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4"/>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2"/>
        <p:cNvGrpSpPr/>
        <p:nvPr/>
      </p:nvGrpSpPr>
      <p:grpSpPr>
        <a:xfrm>
          <a:off x="0" y="0"/>
          <a:ext cx="0" cy="0"/>
          <a:chOff x="0" y="0"/>
          <a:chExt cx="0" cy="0"/>
        </a:xfrm>
      </p:grpSpPr>
      <p:pic>
        <p:nvPicPr>
          <p:cNvPr id="43" name="Google Shape;43;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3"/>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0"/>
        <p:cNvGrpSpPr/>
        <p:nvPr/>
      </p:nvGrpSpPr>
      <p:grpSpPr>
        <a:xfrm>
          <a:off x="0" y="0"/>
          <a:ext cx="0" cy="0"/>
          <a:chOff x="0" y="0"/>
          <a:chExt cx="0" cy="0"/>
        </a:xfrm>
      </p:grpSpPr>
      <p:pic>
        <p:nvPicPr>
          <p:cNvPr id="11" name="Google Shape;11;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5"/>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4"/>
        <p:cNvGrpSpPr/>
        <p:nvPr/>
      </p:nvGrpSpPr>
      <p:grpSpPr>
        <a:xfrm>
          <a:off x="0" y="0"/>
          <a:ext cx="0" cy="0"/>
          <a:chOff x="0" y="0"/>
          <a:chExt cx="0" cy="0"/>
        </a:xfrm>
      </p:grpSpPr>
      <p:pic>
        <p:nvPicPr>
          <p:cNvPr id="15" name="Google Shape;15;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16"/>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8"/>
        <p:cNvGrpSpPr/>
        <p:nvPr/>
      </p:nvGrpSpPr>
      <p:grpSpPr>
        <a:xfrm>
          <a:off x="0" y="0"/>
          <a:ext cx="0" cy="0"/>
          <a:chOff x="0" y="0"/>
          <a:chExt cx="0" cy="0"/>
        </a:xfrm>
      </p:grpSpPr>
      <p:pic>
        <p:nvPicPr>
          <p:cNvPr id="19" name="Google Shape;19;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7"/>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2"/>
        <p:cNvGrpSpPr/>
        <p:nvPr/>
      </p:nvGrpSpPr>
      <p:grpSpPr>
        <a:xfrm>
          <a:off x="0" y="0"/>
          <a:ext cx="0" cy="0"/>
          <a:chOff x="0" y="0"/>
          <a:chExt cx="0" cy="0"/>
        </a:xfrm>
      </p:grpSpPr>
      <p:pic>
        <p:nvPicPr>
          <p:cNvPr id="23" name="Google Shape;23;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18"/>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1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26"/>
        <p:cNvGrpSpPr/>
        <p:nvPr/>
      </p:nvGrpSpPr>
      <p:grpSpPr>
        <a:xfrm>
          <a:off x="0" y="0"/>
          <a:ext cx="0" cy="0"/>
          <a:chOff x="0" y="0"/>
          <a:chExt cx="0" cy="0"/>
        </a:xfrm>
      </p:grpSpPr>
      <p:pic>
        <p:nvPicPr>
          <p:cNvPr id="27" name="Google Shape;27;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19"/>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0"/>
        <p:cNvGrpSpPr/>
        <p:nvPr/>
      </p:nvGrpSpPr>
      <p:grpSpPr>
        <a:xfrm>
          <a:off x="0" y="0"/>
          <a:ext cx="0" cy="0"/>
          <a:chOff x="0" y="0"/>
          <a:chExt cx="0" cy="0"/>
        </a:xfrm>
      </p:grpSpPr>
      <p:pic>
        <p:nvPicPr>
          <p:cNvPr id="31" name="Google Shape;31;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20"/>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4"/>
        <p:cNvGrpSpPr/>
        <p:nvPr/>
      </p:nvGrpSpPr>
      <p:grpSpPr>
        <a:xfrm>
          <a:off x="0" y="0"/>
          <a:ext cx="0" cy="0"/>
          <a:chOff x="0" y="0"/>
          <a:chExt cx="0" cy="0"/>
        </a:xfrm>
      </p:grpSpPr>
      <p:pic>
        <p:nvPicPr>
          <p:cNvPr id="35" name="Google Shape;35;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21"/>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38"/>
        <p:cNvGrpSpPr/>
        <p:nvPr/>
      </p:nvGrpSpPr>
      <p:grpSpPr>
        <a:xfrm>
          <a:off x="0" y="0"/>
          <a:ext cx="0" cy="0"/>
          <a:chOff x="0" y="0"/>
          <a:chExt cx="0" cy="0"/>
        </a:xfrm>
      </p:grpSpPr>
      <p:pic>
        <p:nvPicPr>
          <p:cNvPr id="39" name="Google Shape;39;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2"/>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2.jpg"/><Relationship Id="rId3" Type="http://schemas.openxmlformats.org/officeDocument/2006/relationships/image" Target="../media/image42.jpg"/><Relationship Id="rId7" Type="http://schemas.openxmlformats.org/officeDocument/2006/relationships/image" Target="../media/image46.jpeg"/><Relationship Id="rId12" Type="http://schemas.openxmlformats.org/officeDocument/2006/relationships/image" Target="../media/image51.jp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5.jpg"/><Relationship Id="rId11" Type="http://schemas.openxmlformats.org/officeDocument/2006/relationships/image" Target="../media/image50.jpg"/><Relationship Id="rId5" Type="http://schemas.openxmlformats.org/officeDocument/2006/relationships/image" Target="../media/image44.jp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Shape 51"/>
        <p:cNvGrpSpPr/>
        <p:nvPr/>
      </p:nvGrpSpPr>
      <p:grpSpPr>
        <a:xfrm>
          <a:off x="0" y="0"/>
          <a:ext cx="0" cy="0"/>
          <a:chOff x="0" y="0"/>
          <a:chExt cx="0" cy="0"/>
        </a:xfrm>
      </p:grpSpPr>
      <p:pic>
        <p:nvPicPr>
          <p:cNvPr id="52" name="Google Shape;52;p1" title="ppt_mundial.jpg"/>
          <p:cNvPicPr preferRelativeResize="0"/>
          <p:nvPr/>
        </p:nvPicPr>
        <p:blipFill>
          <a:blip r:embed="rId3">
            <a:alphaModFix/>
          </a:blip>
          <a:stretch>
            <a:fillRect/>
          </a:stretch>
        </p:blipFill>
        <p:spPr>
          <a:xfrm>
            <a:off x="296200" y="863096"/>
            <a:ext cx="13483375" cy="6714600"/>
          </a:xfrm>
          <a:prstGeom prst="rect">
            <a:avLst/>
          </a:prstGeom>
          <a:noFill/>
          <a:ln>
            <a:noFill/>
          </a:ln>
        </p:spPr>
      </p:pic>
      <p:sp>
        <p:nvSpPr>
          <p:cNvPr id="53" name="Google Shape;53;p1"/>
          <p:cNvSpPr/>
          <p:nvPr/>
        </p:nvSpPr>
        <p:spPr>
          <a:xfrm>
            <a:off x="8390000" y="6074550"/>
            <a:ext cx="5719200" cy="1656300"/>
          </a:xfrm>
          <a:prstGeom prst="rect">
            <a:avLst/>
          </a:prstGeom>
          <a:solidFill>
            <a:schemeClr val="accent4"/>
          </a:solidFill>
          <a:ln>
            <a:noFill/>
          </a:ln>
        </p:spPr>
        <p:txBody>
          <a:bodyPr spcFirstLastPara="1" wrap="square" lIns="0" tIns="0" rIns="0" bIns="0" anchor="t" anchorCtr="0">
            <a:noAutofit/>
          </a:bodyPr>
          <a:lstStyle/>
          <a:p>
            <a:pPr marL="0" marR="0" lvl="0" indent="0" algn="l" rtl="0">
              <a:lnSpc>
                <a:spcPct val="138297"/>
              </a:lnSpc>
              <a:spcBef>
                <a:spcPts val="0"/>
              </a:spcBef>
              <a:spcAft>
                <a:spcPts val="0"/>
              </a:spcAft>
              <a:buClr>
                <a:srgbClr val="CAD6DE"/>
              </a:buClr>
              <a:buSzPts val="2350"/>
              <a:buFont typeface="Arial"/>
              <a:buNone/>
            </a:pPr>
            <a:r>
              <a:rPr lang="es-CO" sz="2050" b="1">
                <a:solidFill>
                  <a:schemeClr val="dk1"/>
                </a:solidFill>
                <a:latin typeface="Consolas"/>
                <a:ea typeface="Consolas"/>
                <a:cs typeface="Consolas"/>
                <a:sym typeface="Consolas"/>
              </a:rPr>
              <a:t> Análisis realizado</a:t>
            </a:r>
            <a:r>
              <a:rPr lang="es-CO" sz="2050" b="1" i="0" u="none" strike="noStrike" cap="none">
                <a:solidFill>
                  <a:schemeClr val="dk1"/>
                </a:solidFill>
                <a:latin typeface="Consolas"/>
                <a:ea typeface="Consolas"/>
                <a:cs typeface="Consolas"/>
                <a:sym typeface="Consolas"/>
              </a:rPr>
              <a:t> por:</a:t>
            </a:r>
            <a:br>
              <a:rPr lang="es-CO" sz="2050" i="0" u="none" strike="noStrike" cap="none">
                <a:solidFill>
                  <a:schemeClr val="dk1"/>
                </a:solidFill>
              </a:rPr>
            </a:br>
            <a:r>
              <a:rPr lang="es-CO" sz="2050" i="0" u="none" strike="noStrike" cap="none">
                <a:solidFill>
                  <a:schemeClr val="dk1"/>
                </a:solidFill>
              </a:rPr>
              <a:t>  </a:t>
            </a:r>
            <a:r>
              <a:rPr lang="es-CO" sz="2050" i="0" u="none" strike="noStrike" cap="none">
                <a:solidFill>
                  <a:schemeClr val="dk1"/>
                </a:solidFill>
                <a:latin typeface="Consolas"/>
                <a:ea typeface="Consolas"/>
                <a:cs typeface="Consolas"/>
                <a:sym typeface="Consolas"/>
              </a:rPr>
              <a:t>Wilson Felipe Martínez Barrantes.</a:t>
            </a:r>
            <a:endParaRPr sz="1100">
              <a:solidFill>
                <a:schemeClr val="dk1"/>
              </a:solidFill>
              <a:latin typeface="Consolas"/>
              <a:ea typeface="Consolas"/>
              <a:cs typeface="Consolas"/>
              <a:sym typeface="Consolas"/>
            </a:endParaRPr>
          </a:p>
          <a:p>
            <a:pPr marL="0" marR="0" lvl="0" indent="0" algn="l" rtl="0">
              <a:lnSpc>
                <a:spcPct val="138297"/>
              </a:lnSpc>
              <a:spcBef>
                <a:spcPts val="0"/>
              </a:spcBef>
              <a:spcAft>
                <a:spcPts val="0"/>
              </a:spcAft>
              <a:buClr>
                <a:srgbClr val="CAD6DE"/>
              </a:buClr>
              <a:buSzPts val="2350"/>
              <a:buFont typeface="Arial"/>
              <a:buNone/>
            </a:pPr>
            <a:r>
              <a:rPr lang="es-CO" sz="2050">
                <a:solidFill>
                  <a:schemeClr val="dk1"/>
                </a:solidFill>
                <a:latin typeface="Consolas"/>
                <a:ea typeface="Consolas"/>
                <a:cs typeface="Consolas"/>
                <a:sym typeface="Consolas"/>
              </a:rPr>
              <a:t> </a:t>
            </a:r>
            <a:r>
              <a:rPr lang="es-CO" sz="2050" i="0" u="none" strike="noStrike" cap="none">
                <a:solidFill>
                  <a:schemeClr val="dk1"/>
                </a:solidFill>
                <a:latin typeface="Consolas"/>
                <a:ea typeface="Consolas"/>
                <a:cs typeface="Consolas"/>
                <a:sym typeface="Consolas"/>
              </a:rPr>
              <a:t>Sergio Andres Sanchez Cardenas.</a:t>
            </a:r>
            <a:endParaRPr sz="2050" i="0" u="none" strike="noStrike" cap="none">
              <a:solidFill>
                <a:schemeClr val="dk1"/>
              </a:solidFill>
              <a:latin typeface="Consolas"/>
              <a:ea typeface="Consolas"/>
              <a:cs typeface="Consolas"/>
              <a:sym typeface="Consolas"/>
            </a:endParaRPr>
          </a:p>
          <a:p>
            <a:pPr marL="0" marR="0" lvl="0" indent="0" algn="l" rtl="0">
              <a:lnSpc>
                <a:spcPct val="138297"/>
              </a:lnSpc>
              <a:spcBef>
                <a:spcPts val="0"/>
              </a:spcBef>
              <a:spcAft>
                <a:spcPts val="0"/>
              </a:spcAft>
              <a:buClr>
                <a:srgbClr val="CAD6DE"/>
              </a:buClr>
              <a:buSzPts val="2350"/>
              <a:buFont typeface="Arial"/>
              <a:buNone/>
            </a:pPr>
            <a:r>
              <a:rPr lang="es-CO" sz="2050">
                <a:solidFill>
                  <a:schemeClr val="dk1"/>
                </a:solidFill>
                <a:latin typeface="Consolas"/>
                <a:ea typeface="Consolas"/>
                <a:cs typeface="Consolas"/>
                <a:sym typeface="Consolas"/>
              </a:rPr>
              <a:t> </a:t>
            </a:r>
            <a:r>
              <a:rPr lang="es-CO" sz="2050" i="0" u="none" strike="noStrike" cap="none">
                <a:solidFill>
                  <a:schemeClr val="dk1"/>
                </a:solidFill>
                <a:latin typeface="Consolas"/>
                <a:ea typeface="Consolas"/>
                <a:cs typeface="Consolas"/>
                <a:sym typeface="Consolas"/>
              </a:rPr>
              <a:t>Sebastian Jimenez Sanchez. </a:t>
            </a:r>
            <a:endParaRPr sz="2050" i="0" u="none" strike="noStrike" cap="none">
              <a:solidFill>
                <a:schemeClr val="dk1"/>
              </a:solidFill>
              <a:latin typeface="Consolas"/>
              <a:ea typeface="Consolas"/>
              <a:cs typeface="Consolas"/>
              <a:sym typeface="Consolas"/>
            </a:endParaRPr>
          </a:p>
        </p:txBody>
      </p:sp>
      <p:sp>
        <p:nvSpPr>
          <p:cNvPr id="54" name="Google Shape;54;p1"/>
          <p:cNvSpPr/>
          <p:nvPr/>
        </p:nvSpPr>
        <p:spPr>
          <a:xfrm>
            <a:off x="191386" y="2130887"/>
            <a:ext cx="13689721" cy="26325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dirty="0">
                <a:solidFill>
                  <a:schemeClr val="dk1"/>
                </a:solidFill>
                <a:latin typeface="Amatic SC"/>
                <a:ea typeface="Amatic SC"/>
                <a:cs typeface="Amatic SC"/>
                <a:sym typeface="Amatic SC"/>
              </a:rPr>
              <a:t>¿Qué Gana Mundiales? Un Estudio de los Datos con los Jugadores como Protagonistas</a:t>
            </a:r>
            <a:endParaRPr sz="6550" b="1" i="0" u="none" strike="noStrike" cap="none" dirty="0">
              <a:solidFill>
                <a:schemeClr val="dk1"/>
              </a:solidFill>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13"/>
        <p:cNvGrpSpPr/>
        <p:nvPr/>
      </p:nvGrpSpPr>
      <p:grpSpPr>
        <a:xfrm>
          <a:off x="0" y="0"/>
          <a:ext cx="0" cy="0"/>
          <a:chOff x="0" y="0"/>
          <a:chExt cx="0" cy="0"/>
        </a:xfrm>
      </p:grpSpPr>
      <p:sp>
        <p:nvSpPr>
          <p:cNvPr id="114" name="Google Shape;114;p8"/>
          <p:cNvSpPr/>
          <p:nvPr/>
        </p:nvSpPr>
        <p:spPr>
          <a:xfrm>
            <a:off x="0" y="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EDAD DE LOS JUGADORES</a:t>
            </a:r>
            <a:endParaRPr sz="6550" b="1" i="0" u="none" strike="noStrike" cap="none">
              <a:solidFill>
                <a:schemeClr val="dk1"/>
              </a:solidFill>
              <a:latin typeface="Amatic SC"/>
              <a:ea typeface="Amatic SC"/>
              <a:cs typeface="Amatic SC"/>
              <a:sym typeface="Amatic SC"/>
            </a:endParaRPr>
          </a:p>
        </p:txBody>
      </p:sp>
      <p:pic>
        <p:nvPicPr>
          <p:cNvPr id="116" name="Google Shape;116;p8" title="boxplot_edades_golbal.png"/>
          <p:cNvPicPr preferRelativeResize="0"/>
          <p:nvPr/>
        </p:nvPicPr>
        <p:blipFill>
          <a:blip r:embed="rId3">
            <a:alphaModFix/>
          </a:blip>
          <a:stretch>
            <a:fillRect/>
          </a:stretch>
        </p:blipFill>
        <p:spPr>
          <a:xfrm>
            <a:off x="832957" y="1668744"/>
            <a:ext cx="5706066" cy="3445515"/>
          </a:xfrm>
          <a:prstGeom prst="rect">
            <a:avLst/>
          </a:prstGeom>
          <a:noFill/>
          <a:ln>
            <a:noFill/>
          </a:ln>
        </p:spPr>
      </p:pic>
      <p:pic>
        <p:nvPicPr>
          <p:cNvPr id="117" name="Google Shape;117;p8" title="hist_edad_anotadores.png"/>
          <p:cNvPicPr preferRelativeResize="0"/>
          <p:nvPr/>
        </p:nvPicPr>
        <p:blipFill>
          <a:blip r:embed="rId4">
            <a:alphaModFix/>
          </a:blip>
          <a:stretch>
            <a:fillRect/>
          </a:stretch>
        </p:blipFill>
        <p:spPr>
          <a:xfrm>
            <a:off x="7421525" y="1320174"/>
            <a:ext cx="6652364" cy="4198124"/>
          </a:xfrm>
          <a:prstGeom prst="rect">
            <a:avLst/>
          </a:prstGeom>
          <a:noFill/>
          <a:ln>
            <a:noFill/>
          </a:ln>
        </p:spPr>
      </p:pic>
      <p:pic>
        <p:nvPicPr>
          <p:cNvPr id="6" name="Imagen 5">
            <a:extLst>
              <a:ext uri="{FF2B5EF4-FFF2-40B4-BE49-F238E27FC236}">
                <a16:creationId xmlns:a16="http://schemas.microsoft.com/office/drawing/2014/main" id="{185DA55A-4C1C-2B20-CD53-92C1D8F54553}"/>
              </a:ext>
            </a:extLst>
          </p:cNvPr>
          <p:cNvPicPr>
            <a:picLocks noChangeAspect="1"/>
          </p:cNvPicPr>
          <p:nvPr/>
        </p:nvPicPr>
        <p:blipFill>
          <a:blip r:embed="rId5"/>
          <a:stretch>
            <a:fillRect/>
          </a:stretch>
        </p:blipFill>
        <p:spPr>
          <a:xfrm>
            <a:off x="208450" y="5908073"/>
            <a:ext cx="14213499" cy="1614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13">
          <a:extLst>
            <a:ext uri="{FF2B5EF4-FFF2-40B4-BE49-F238E27FC236}">
              <a16:creationId xmlns:a16="http://schemas.microsoft.com/office/drawing/2014/main" id="{DF6D9507-36F3-7D8F-D507-922C0E98A624}"/>
            </a:ext>
          </a:extLst>
        </p:cNvPr>
        <p:cNvGrpSpPr/>
        <p:nvPr/>
      </p:nvGrpSpPr>
      <p:grpSpPr>
        <a:xfrm>
          <a:off x="0" y="0"/>
          <a:ext cx="0" cy="0"/>
          <a:chOff x="0" y="0"/>
          <a:chExt cx="0" cy="0"/>
        </a:xfrm>
      </p:grpSpPr>
      <p:sp>
        <p:nvSpPr>
          <p:cNvPr id="114" name="Google Shape;114;p8">
            <a:extLst>
              <a:ext uri="{FF2B5EF4-FFF2-40B4-BE49-F238E27FC236}">
                <a16:creationId xmlns:a16="http://schemas.microsoft.com/office/drawing/2014/main" id="{660BE946-54BB-0D14-BF6A-D47907A626E6}"/>
              </a:ext>
            </a:extLst>
          </p:cNvPr>
          <p:cNvSpPr/>
          <p:nvPr/>
        </p:nvSpPr>
        <p:spPr>
          <a:xfrm>
            <a:off x="0" y="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EDAD DE LOS JUGADORES</a:t>
            </a:r>
            <a:endParaRPr sz="6550" b="1" i="0" u="none" strike="noStrike" cap="none">
              <a:solidFill>
                <a:schemeClr val="dk1"/>
              </a:solidFill>
              <a:latin typeface="Amatic SC"/>
              <a:ea typeface="Amatic SC"/>
              <a:cs typeface="Amatic SC"/>
              <a:sym typeface="Amatic SC"/>
            </a:endParaRPr>
          </a:p>
        </p:txBody>
      </p:sp>
      <p:pic>
        <p:nvPicPr>
          <p:cNvPr id="115" name="Google Shape;115;p8" title="densidad_edad_pos_vs_perdedores.png">
            <a:extLst>
              <a:ext uri="{FF2B5EF4-FFF2-40B4-BE49-F238E27FC236}">
                <a16:creationId xmlns:a16="http://schemas.microsoft.com/office/drawing/2014/main" id="{A2D6301F-88DC-E726-59AB-143C3B6A6B9A}"/>
              </a:ext>
            </a:extLst>
          </p:cNvPr>
          <p:cNvPicPr preferRelativeResize="0"/>
          <p:nvPr/>
        </p:nvPicPr>
        <p:blipFill>
          <a:blip r:embed="rId3">
            <a:alphaModFix/>
          </a:blip>
          <a:stretch>
            <a:fillRect/>
          </a:stretch>
        </p:blipFill>
        <p:spPr>
          <a:xfrm>
            <a:off x="2736721" y="1535433"/>
            <a:ext cx="9156958" cy="6290850"/>
          </a:xfrm>
          <a:prstGeom prst="rect">
            <a:avLst/>
          </a:prstGeom>
          <a:noFill/>
          <a:ln>
            <a:noFill/>
          </a:ln>
        </p:spPr>
      </p:pic>
      <p:pic>
        <p:nvPicPr>
          <p:cNvPr id="3" name="Imagen 2">
            <a:extLst>
              <a:ext uri="{FF2B5EF4-FFF2-40B4-BE49-F238E27FC236}">
                <a16:creationId xmlns:a16="http://schemas.microsoft.com/office/drawing/2014/main" id="{E60B25FC-53F2-208F-1833-CC2C001B8A2B}"/>
              </a:ext>
            </a:extLst>
          </p:cNvPr>
          <p:cNvPicPr>
            <a:picLocks noChangeAspect="1"/>
          </p:cNvPicPr>
          <p:nvPr/>
        </p:nvPicPr>
        <p:blipFill>
          <a:blip r:embed="rId4"/>
          <a:stretch>
            <a:fillRect/>
          </a:stretch>
        </p:blipFill>
        <p:spPr>
          <a:xfrm>
            <a:off x="10268504" y="2081834"/>
            <a:ext cx="1876425" cy="1543050"/>
          </a:xfrm>
          <a:prstGeom prst="rect">
            <a:avLst/>
          </a:prstGeom>
        </p:spPr>
      </p:pic>
      <p:pic>
        <p:nvPicPr>
          <p:cNvPr id="4" name="Imagen 3">
            <a:extLst>
              <a:ext uri="{FF2B5EF4-FFF2-40B4-BE49-F238E27FC236}">
                <a16:creationId xmlns:a16="http://schemas.microsoft.com/office/drawing/2014/main" id="{DE8F4614-7084-D170-CF31-B4017522980F}"/>
              </a:ext>
            </a:extLst>
          </p:cNvPr>
          <p:cNvPicPr>
            <a:picLocks noChangeAspect="1"/>
          </p:cNvPicPr>
          <p:nvPr/>
        </p:nvPicPr>
        <p:blipFill>
          <a:blip r:embed="rId5"/>
          <a:stretch>
            <a:fillRect/>
          </a:stretch>
        </p:blipFill>
        <p:spPr>
          <a:xfrm>
            <a:off x="10268504" y="5576111"/>
            <a:ext cx="1876425" cy="1543050"/>
          </a:xfrm>
          <a:prstGeom prst="rect">
            <a:avLst/>
          </a:prstGeom>
        </p:spPr>
      </p:pic>
    </p:spTree>
    <p:extLst>
      <p:ext uri="{BB962C8B-B14F-4D97-AF65-F5344CB8AC3E}">
        <p14:creationId xmlns:p14="http://schemas.microsoft.com/office/powerpoint/2010/main" val="201557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22"/>
        <p:cNvGrpSpPr/>
        <p:nvPr/>
      </p:nvGrpSpPr>
      <p:grpSpPr>
        <a:xfrm>
          <a:off x="0" y="0"/>
          <a:ext cx="0" cy="0"/>
          <a:chOff x="0" y="0"/>
          <a:chExt cx="0" cy="0"/>
        </a:xfrm>
      </p:grpSpPr>
      <p:sp>
        <p:nvSpPr>
          <p:cNvPr id="123" name="Google Shape;123;g343324d2f9a_0_66"/>
          <p:cNvSpPr/>
          <p:nvPr/>
        </p:nvSpPr>
        <p:spPr>
          <a:xfrm>
            <a:off x="0" y="239175"/>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EXPERIENCIA DE LOS JUGADORES</a:t>
            </a:r>
            <a:endParaRPr sz="6550" b="1" i="0" u="none" strike="noStrike" cap="none">
              <a:solidFill>
                <a:schemeClr val="dk1"/>
              </a:solidFill>
              <a:latin typeface="Amatic SC"/>
              <a:ea typeface="Amatic SC"/>
              <a:cs typeface="Amatic SC"/>
              <a:sym typeface="Amatic SC"/>
            </a:endParaRPr>
          </a:p>
        </p:txBody>
      </p:sp>
      <p:pic>
        <p:nvPicPr>
          <p:cNvPr id="124" name="Google Shape;124;g343324d2f9a_0_66" title="dist_experiencia.png"/>
          <p:cNvPicPr preferRelativeResize="0"/>
          <p:nvPr/>
        </p:nvPicPr>
        <p:blipFill>
          <a:blip r:embed="rId3">
            <a:alphaModFix/>
          </a:blip>
          <a:stretch>
            <a:fillRect/>
          </a:stretch>
        </p:blipFill>
        <p:spPr>
          <a:xfrm>
            <a:off x="2452050" y="1594600"/>
            <a:ext cx="9726310" cy="6482624"/>
          </a:xfrm>
          <a:prstGeom prst="rect">
            <a:avLst/>
          </a:prstGeom>
          <a:noFill/>
          <a:ln>
            <a:noFill/>
          </a:ln>
        </p:spPr>
      </p:pic>
      <p:pic>
        <p:nvPicPr>
          <p:cNvPr id="2" name="Imagen 1">
            <a:extLst>
              <a:ext uri="{FF2B5EF4-FFF2-40B4-BE49-F238E27FC236}">
                <a16:creationId xmlns:a16="http://schemas.microsoft.com/office/drawing/2014/main" id="{5F5D3664-1E7D-C448-FD89-D258CA625F6F}"/>
              </a:ext>
            </a:extLst>
          </p:cNvPr>
          <p:cNvPicPr>
            <a:picLocks noChangeAspect="1"/>
          </p:cNvPicPr>
          <p:nvPr/>
        </p:nvPicPr>
        <p:blipFill>
          <a:blip r:embed="rId4"/>
          <a:stretch>
            <a:fillRect/>
          </a:stretch>
        </p:blipFill>
        <p:spPr>
          <a:xfrm>
            <a:off x="9194615" y="3198264"/>
            <a:ext cx="3355075" cy="22140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41"/>
        <p:cNvGrpSpPr/>
        <p:nvPr/>
      </p:nvGrpSpPr>
      <p:grpSpPr>
        <a:xfrm>
          <a:off x="0" y="0"/>
          <a:ext cx="0" cy="0"/>
          <a:chOff x="0" y="0"/>
          <a:chExt cx="0" cy="0"/>
        </a:xfrm>
      </p:grpSpPr>
      <p:sp>
        <p:nvSpPr>
          <p:cNvPr id="142" name="Google Shape;142;g343324d2f9a_0_80"/>
          <p:cNvSpPr/>
          <p:nvPr/>
        </p:nvSpPr>
        <p:spPr>
          <a:xfrm>
            <a:off x="0" y="239175"/>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dirty="0">
                <a:solidFill>
                  <a:schemeClr val="dk1"/>
                </a:solidFill>
                <a:latin typeface="Amatic SC"/>
                <a:ea typeface="Amatic SC"/>
                <a:cs typeface="Amatic SC"/>
                <a:sym typeface="Amatic SC"/>
              </a:rPr>
              <a:t>EXPERIENCIA Y SER ANOTADOR</a:t>
            </a:r>
            <a:endParaRPr sz="6550" b="1" i="0" u="none" strike="noStrike" cap="none" dirty="0">
              <a:solidFill>
                <a:schemeClr val="dk1"/>
              </a:solidFill>
              <a:latin typeface="Amatic SC"/>
              <a:ea typeface="Amatic SC"/>
              <a:cs typeface="Amatic SC"/>
              <a:sym typeface="Amatic SC"/>
            </a:endParaRPr>
          </a:p>
        </p:txBody>
      </p:sp>
      <p:pic>
        <p:nvPicPr>
          <p:cNvPr id="143" name="Google Shape;143;g343324d2f9a_0_80" title="boxplot_experiencia.png"/>
          <p:cNvPicPr preferRelativeResize="0"/>
          <p:nvPr/>
        </p:nvPicPr>
        <p:blipFill>
          <a:blip r:embed="rId3">
            <a:alphaModFix/>
          </a:blip>
          <a:stretch>
            <a:fillRect/>
          </a:stretch>
        </p:blipFill>
        <p:spPr>
          <a:xfrm>
            <a:off x="1324269" y="2064122"/>
            <a:ext cx="6448131" cy="3656196"/>
          </a:xfrm>
          <a:prstGeom prst="rect">
            <a:avLst/>
          </a:prstGeom>
          <a:noFill/>
          <a:ln>
            <a:noFill/>
          </a:ln>
        </p:spPr>
      </p:pic>
      <p:pic>
        <p:nvPicPr>
          <p:cNvPr id="144" name="Google Shape;144;g343324d2f9a_0_80" title="roger_milla.jpg"/>
          <p:cNvPicPr preferRelativeResize="0"/>
          <p:nvPr/>
        </p:nvPicPr>
        <p:blipFill>
          <a:blip r:embed="rId4">
            <a:alphaModFix/>
          </a:blip>
          <a:stretch>
            <a:fillRect/>
          </a:stretch>
        </p:blipFill>
        <p:spPr>
          <a:xfrm>
            <a:off x="9503500" y="1825443"/>
            <a:ext cx="4165901" cy="2803899"/>
          </a:xfrm>
          <a:prstGeom prst="rect">
            <a:avLst/>
          </a:prstGeom>
          <a:noFill/>
          <a:ln>
            <a:noFill/>
          </a:ln>
        </p:spPr>
      </p:pic>
      <p:sp>
        <p:nvSpPr>
          <p:cNvPr id="145" name="Google Shape;145;g343324d2f9a_0_80"/>
          <p:cNvSpPr txBox="1"/>
          <p:nvPr/>
        </p:nvSpPr>
        <p:spPr>
          <a:xfrm>
            <a:off x="9503500" y="4806017"/>
            <a:ext cx="4755000" cy="1076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CO" sz="2000" dirty="0">
                <a:latin typeface="Consolas"/>
                <a:ea typeface="Consolas"/>
                <a:cs typeface="Consolas"/>
                <a:sym typeface="Consolas"/>
              </a:rPr>
              <a:t>Roger milla, jugador más viejo en marcar en una copa del mundo.</a:t>
            </a:r>
            <a:endParaRPr sz="2000" dirty="0">
              <a:latin typeface="Consolas"/>
              <a:ea typeface="Consolas"/>
              <a:cs typeface="Consolas"/>
              <a:sym typeface="Consolas"/>
            </a:endParaRPr>
          </a:p>
        </p:txBody>
      </p:sp>
      <p:pic>
        <p:nvPicPr>
          <p:cNvPr id="2" name="Imagen 1">
            <a:extLst>
              <a:ext uri="{FF2B5EF4-FFF2-40B4-BE49-F238E27FC236}">
                <a16:creationId xmlns:a16="http://schemas.microsoft.com/office/drawing/2014/main" id="{BBEFFE05-DAEE-9484-E9A4-BC01641400F1}"/>
              </a:ext>
            </a:extLst>
          </p:cNvPr>
          <p:cNvPicPr>
            <a:picLocks noChangeAspect="1"/>
          </p:cNvPicPr>
          <p:nvPr/>
        </p:nvPicPr>
        <p:blipFill>
          <a:blip r:embed="rId5"/>
          <a:stretch>
            <a:fillRect/>
          </a:stretch>
        </p:blipFill>
        <p:spPr>
          <a:xfrm>
            <a:off x="410107" y="6161512"/>
            <a:ext cx="14029146" cy="1593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29"/>
        <p:cNvGrpSpPr/>
        <p:nvPr/>
      </p:nvGrpSpPr>
      <p:grpSpPr>
        <a:xfrm>
          <a:off x="0" y="0"/>
          <a:ext cx="0" cy="0"/>
          <a:chOff x="0" y="0"/>
          <a:chExt cx="0" cy="0"/>
        </a:xfrm>
      </p:grpSpPr>
      <p:sp>
        <p:nvSpPr>
          <p:cNvPr id="130" name="Google Shape;130;p9"/>
          <p:cNvSpPr/>
          <p:nvPr/>
        </p:nvSpPr>
        <p:spPr>
          <a:xfrm>
            <a:off x="0" y="239175"/>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GOLEADORES</a:t>
            </a:r>
            <a:endParaRPr sz="6550" b="1" i="0" u="none" strike="noStrike" cap="none">
              <a:solidFill>
                <a:schemeClr val="dk1"/>
              </a:solidFill>
              <a:latin typeface="Amatic SC"/>
              <a:ea typeface="Amatic SC"/>
              <a:cs typeface="Amatic SC"/>
              <a:sym typeface="Amatic SC"/>
            </a:endParaRPr>
          </a:p>
        </p:txBody>
      </p:sp>
      <p:pic>
        <p:nvPicPr>
          <p:cNvPr id="131" name="Google Shape;131;p9" title="P_goles_posicion.png"/>
          <p:cNvPicPr preferRelativeResize="0"/>
          <p:nvPr/>
        </p:nvPicPr>
        <p:blipFill>
          <a:blip r:embed="rId3">
            <a:alphaModFix/>
          </a:blip>
          <a:stretch>
            <a:fillRect/>
          </a:stretch>
        </p:blipFill>
        <p:spPr>
          <a:xfrm>
            <a:off x="1826200" y="1628500"/>
            <a:ext cx="10696049" cy="6260350"/>
          </a:xfrm>
          <a:prstGeom prst="rect">
            <a:avLst/>
          </a:prstGeom>
          <a:noFill/>
          <a:ln>
            <a:noFill/>
          </a:ln>
        </p:spPr>
      </p:pic>
      <p:sp>
        <p:nvSpPr>
          <p:cNvPr id="132" name="Google Shape;132;p9"/>
          <p:cNvSpPr txBox="1"/>
          <p:nvPr/>
        </p:nvSpPr>
        <p:spPr>
          <a:xfrm>
            <a:off x="10516538" y="3386500"/>
            <a:ext cx="2946600" cy="595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CO" sz="2000">
                <a:latin typeface="Consolas"/>
                <a:ea typeface="Consolas"/>
                <a:cs typeface="Consolas"/>
                <a:sym typeface="Consolas"/>
              </a:rPr>
              <a:t>Gol de puyol (2010)</a:t>
            </a:r>
            <a:endParaRPr sz="2000">
              <a:latin typeface="Consolas"/>
              <a:ea typeface="Consolas"/>
              <a:cs typeface="Consolas"/>
              <a:sym typeface="Consolas"/>
            </a:endParaRPr>
          </a:p>
          <a:p>
            <a:pPr marL="0" lvl="0" indent="0" algn="just" rtl="0">
              <a:spcBef>
                <a:spcPts val="0"/>
              </a:spcBef>
              <a:spcAft>
                <a:spcPts val="0"/>
              </a:spcAft>
              <a:buNone/>
            </a:pPr>
            <a:endParaRPr sz="2000">
              <a:latin typeface="Consolas"/>
              <a:ea typeface="Consolas"/>
              <a:cs typeface="Consolas"/>
              <a:sym typeface="Consolas"/>
            </a:endParaRPr>
          </a:p>
        </p:txBody>
      </p:sp>
      <p:pic>
        <p:nvPicPr>
          <p:cNvPr id="133" name="Google Shape;133;p9" title="cabezaso_puyol.jfif"/>
          <p:cNvPicPr preferRelativeResize="0"/>
          <p:nvPr/>
        </p:nvPicPr>
        <p:blipFill>
          <a:blip r:embed="rId4">
            <a:alphaModFix/>
          </a:blip>
          <a:stretch>
            <a:fillRect/>
          </a:stretch>
        </p:blipFill>
        <p:spPr>
          <a:xfrm>
            <a:off x="8228549" y="2711963"/>
            <a:ext cx="2143125" cy="2143125"/>
          </a:xfrm>
          <a:prstGeom prst="rect">
            <a:avLst/>
          </a:prstGeom>
          <a:noFill/>
          <a:ln>
            <a:noFill/>
          </a:ln>
        </p:spPr>
      </p:pic>
      <p:pic>
        <p:nvPicPr>
          <p:cNvPr id="134" name="Google Shape;134;p9" title="materazzi.jpg"/>
          <p:cNvPicPr preferRelativeResize="0"/>
          <p:nvPr/>
        </p:nvPicPr>
        <p:blipFill>
          <a:blip r:embed="rId5">
            <a:alphaModFix/>
          </a:blip>
          <a:stretch>
            <a:fillRect/>
          </a:stretch>
        </p:blipFill>
        <p:spPr>
          <a:xfrm>
            <a:off x="10145025" y="5079275"/>
            <a:ext cx="3689627" cy="2213776"/>
          </a:xfrm>
          <a:prstGeom prst="rect">
            <a:avLst/>
          </a:prstGeom>
          <a:noFill/>
          <a:ln>
            <a:noFill/>
          </a:ln>
        </p:spPr>
      </p:pic>
      <p:sp>
        <p:nvSpPr>
          <p:cNvPr id="135" name="Google Shape;135;p9"/>
          <p:cNvSpPr txBox="1"/>
          <p:nvPr/>
        </p:nvSpPr>
        <p:spPr>
          <a:xfrm>
            <a:off x="10145025" y="7362800"/>
            <a:ext cx="3474300" cy="595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CO" sz="2000">
                <a:latin typeface="Consolas"/>
                <a:ea typeface="Consolas"/>
                <a:cs typeface="Consolas"/>
                <a:sym typeface="Consolas"/>
              </a:rPr>
              <a:t>Gol de Materazzi(2006)</a:t>
            </a:r>
            <a:endParaRPr sz="2000">
              <a:latin typeface="Consolas"/>
              <a:ea typeface="Consolas"/>
              <a:cs typeface="Consolas"/>
              <a:sym typeface="Consolas"/>
            </a:endParaRPr>
          </a:p>
          <a:p>
            <a:pPr marL="0" lvl="0" indent="0" algn="just" rtl="0">
              <a:spcBef>
                <a:spcPts val="0"/>
              </a:spcBef>
              <a:spcAft>
                <a:spcPts val="0"/>
              </a:spcAft>
              <a:buNone/>
            </a:pPr>
            <a:endParaRPr sz="2000">
              <a:latin typeface="Consolas"/>
              <a:ea typeface="Consolas"/>
              <a:cs typeface="Consolas"/>
              <a:sym typeface="Consolas"/>
            </a:endParaRPr>
          </a:p>
        </p:txBody>
      </p:sp>
      <p:pic>
        <p:nvPicPr>
          <p:cNvPr id="136" name="Google Shape;136;p9" title="materazzi.jpg"/>
          <p:cNvPicPr preferRelativeResize="0"/>
          <p:nvPr/>
        </p:nvPicPr>
        <p:blipFill>
          <a:blip r:embed="rId5">
            <a:alphaModFix/>
          </a:blip>
          <a:stretch>
            <a:fillRect/>
          </a:stretch>
        </p:blipFill>
        <p:spPr>
          <a:xfrm>
            <a:off x="9848625" y="5079275"/>
            <a:ext cx="3689627" cy="2213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Shape 149"/>
        <p:cNvGrpSpPr/>
        <p:nvPr/>
      </p:nvGrpSpPr>
      <p:grpSpPr>
        <a:xfrm>
          <a:off x="0" y="0"/>
          <a:ext cx="0" cy="0"/>
          <a:chOff x="0" y="0"/>
          <a:chExt cx="0" cy="0"/>
        </a:xfrm>
      </p:grpSpPr>
      <p:sp>
        <p:nvSpPr>
          <p:cNvPr id="150" name="Google Shape;150;g343324d2f9a_2_3"/>
          <p:cNvSpPr/>
          <p:nvPr/>
        </p:nvSpPr>
        <p:spPr>
          <a:xfrm>
            <a:off x="0" y="239175"/>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GRUPO DE LA MUERTE</a:t>
            </a:r>
            <a:endParaRPr sz="6550" b="1" i="0" u="none" strike="noStrike" cap="none">
              <a:solidFill>
                <a:schemeClr val="dk1"/>
              </a:solidFill>
              <a:latin typeface="Amatic SC"/>
              <a:ea typeface="Amatic SC"/>
              <a:cs typeface="Amatic SC"/>
              <a:sym typeface="Amatic SC"/>
            </a:endParaRPr>
          </a:p>
        </p:txBody>
      </p:sp>
      <p:pic>
        <p:nvPicPr>
          <p:cNvPr id="151" name="Google Shape;151;g343324d2f9a_2_3" title="DistribucionGrupoMerte-Photoroom.png"/>
          <p:cNvPicPr preferRelativeResize="0"/>
          <p:nvPr/>
        </p:nvPicPr>
        <p:blipFill>
          <a:blip r:embed="rId3">
            <a:alphaModFix/>
          </a:blip>
          <a:stretch>
            <a:fillRect/>
          </a:stretch>
        </p:blipFill>
        <p:spPr>
          <a:xfrm>
            <a:off x="1633650" y="1776925"/>
            <a:ext cx="8901075" cy="5392625"/>
          </a:xfrm>
          <a:prstGeom prst="rect">
            <a:avLst/>
          </a:prstGeom>
          <a:noFill/>
          <a:ln>
            <a:noFill/>
          </a:ln>
        </p:spPr>
      </p:pic>
      <p:pic>
        <p:nvPicPr>
          <p:cNvPr id="152" name="Google Shape;152;g343324d2f9a_2_3" title="logo-trophy-mondial-symbol-fifa-world-cup-champion-design-black-and-white-abstract-illustration-free-vector-Photoroom.png"/>
          <p:cNvPicPr preferRelativeResize="0"/>
          <p:nvPr/>
        </p:nvPicPr>
        <p:blipFill>
          <a:blip r:embed="rId4">
            <a:alphaModFix/>
          </a:blip>
          <a:stretch>
            <a:fillRect/>
          </a:stretch>
        </p:blipFill>
        <p:spPr>
          <a:xfrm>
            <a:off x="9888550" y="1442175"/>
            <a:ext cx="3790876" cy="3088161"/>
          </a:xfrm>
          <a:prstGeom prst="rect">
            <a:avLst/>
          </a:prstGeom>
          <a:noFill/>
          <a:ln>
            <a:noFill/>
          </a:ln>
        </p:spPr>
      </p:pic>
      <p:pic>
        <p:nvPicPr>
          <p:cNvPr id="153" name="Google Shape;153;g343324d2f9a_2_3" title="png-transparent-1974-fifa-world-cup-1930-fifa-world-cup-uefa-champions-league-fifa-u-20-world-cup-uefa-europa-league-worldcup-fifa-world-cup-uefa-1930-fifa-world-cup-thumbnail-Photoroom.png"/>
          <p:cNvPicPr preferRelativeResize="0"/>
          <p:nvPr/>
        </p:nvPicPr>
        <p:blipFill>
          <a:blip r:embed="rId5">
            <a:alphaModFix/>
          </a:blip>
          <a:stretch>
            <a:fillRect/>
          </a:stretch>
        </p:blipFill>
        <p:spPr>
          <a:xfrm>
            <a:off x="10020550" y="4042350"/>
            <a:ext cx="3658875" cy="386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57"/>
        <p:cNvGrpSpPr/>
        <p:nvPr/>
      </p:nvGrpSpPr>
      <p:grpSpPr>
        <a:xfrm>
          <a:off x="0" y="0"/>
          <a:ext cx="0" cy="0"/>
          <a:chOff x="0" y="0"/>
          <a:chExt cx="0" cy="0"/>
        </a:xfrm>
      </p:grpSpPr>
      <p:sp>
        <p:nvSpPr>
          <p:cNvPr id="158" name="Google Shape;158;g343324d2f9a_2_7"/>
          <p:cNvSpPr/>
          <p:nvPr/>
        </p:nvSpPr>
        <p:spPr>
          <a:xfrm>
            <a:off x="0" y="239175"/>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GRUPO DE LA MUERTE</a:t>
            </a:r>
            <a:endParaRPr sz="6550" b="1" i="0" u="none" strike="noStrike" cap="none">
              <a:solidFill>
                <a:schemeClr val="dk1"/>
              </a:solidFill>
              <a:latin typeface="Amatic SC"/>
              <a:ea typeface="Amatic SC"/>
              <a:cs typeface="Amatic SC"/>
              <a:sym typeface="Amatic SC"/>
            </a:endParaRPr>
          </a:p>
        </p:txBody>
      </p:sp>
      <p:pic>
        <p:nvPicPr>
          <p:cNvPr id="159" name="Google Shape;159;g343324d2f9a_2_7" title="Distribucion equipos fase-Photoroom.png"/>
          <p:cNvPicPr preferRelativeResize="0"/>
          <p:nvPr/>
        </p:nvPicPr>
        <p:blipFill>
          <a:blip r:embed="rId3">
            <a:alphaModFix/>
          </a:blip>
          <a:stretch>
            <a:fillRect/>
          </a:stretch>
        </p:blipFill>
        <p:spPr>
          <a:xfrm>
            <a:off x="2327464" y="1588550"/>
            <a:ext cx="10566925" cy="6401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98">
          <a:extLst>
            <a:ext uri="{FF2B5EF4-FFF2-40B4-BE49-F238E27FC236}">
              <a16:creationId xmlns:a16="http://schemas.microsoft.com/office/drawing/2014/main" id="{E82780B9-DF6C-CA91-C0E6-F2B17CE84942}"/>
            </a:ext>
          </a:extLst>
        </p:cNvPr>
        <p:cNvGrpSpPr/>
        <p:nvPr/>
      </p:nvGrpSpPr>
      <p:grpSpPr>
        <a:xfrm>
          <a:off x="0" y="0"/>
          <a:ext cx="0" cy="0"/>
          <a:chOff x="0" y="0"/>
          <a:chExt cx="0" cy="0"/>
        </a:xfrm>
      </p:grpSpPr>
      <p:sp>
        <p:nvSpPr>
          <p:cNvPr id="99" name="Google Shape;99;p6">
            <a:extLst>
              <a:ext uri="{FF2B5EF4-FFF2-40B4-BE49-F238E27FC236}">
                <a16:creationId xmlns:a16="http://schemas.microsoft.com/office/drawing/2014/main" id="{EE1482C9-4B80-834E-22E9-33BAD843F991}"/>
              </a:ext>
            </a:extLst>
          </p:cNvPr>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00" name="Google Shape;100;p6">
            <a:extLst>
              <a:ext uri="{FF2B5EF4-FFF2-40B4-BE49-F238E27FC236}">
                <a16:creationId xmlns:a16="http://schemas.microsoft.com/office/drawing/2014/main" id="{1EE34E6B-A047-C3B8-E122-91F4A6538CF4}"/>
              </a:ext>
            </a:extLst>
          </p:cNvPr>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dirty="0">
                <a:solidFill>
                  <a:schemeClr val="dk1"/>
                </a:solidFill>
                <a:latin typeface="Amatic SC"/>
                <a:ea typeface="Amatic SC"/>
                <a:cs typeface="Amatic SC"/>
                <a:sym typeface="Amatic SC"/>
              </a:rPr>
              <a:t>Ligas extranjeras</a:t>
            </a:r>
            <a:endParaRPr sz="6550" b="1" i="0" u="none" strike="noStrike" cap="none" dirty="0">
              <a:solidFill>
                <a:schemeClr val="dk1"/>
              </a:solidFill>
              <a:latin typeface="Amatic SC"/>
              <a:ea typeface="Amatic SC"/>
              <a:cs typeface="Amatic SC"/>
              <a:sym typeface="Amatic SC"/>
            </a:endParaRPr>
          </a:p>
        </p:txBody>
      </p:sp>
      <p:pic>
        <p:nvPicPr>
          <p:cNvPr id="3" name="Imagen 2">
            <a:extLst>
              <a:ext uri="{FF2B5EF4-FFF2-40B4-BE49-F238E27FC236}">
                <a16:creationId xmlns:a16="http://schemas.microsoft.com/office/drawing/2014/main" id="{5079EB3D-5CA0-5FF3-643B-33DC42F656B2}"/>
              </a:ext>
            </a:extLst>
          </p:cNvPr>
          <p:cNvPicPr>
            <a:picLocks noChangeAspect="1"/>
          </p:cNvPicPr>
          <p:nvPr/>
        </p:nvPicPr>
        <p:blipFill>
          <a:blip r:embed="rId3"/>
          <a:stretch>
            <a:fillRect/>
          </a:stretch>
        </p:blipFill>
        <p:spPr>
          <a:xfrm>
            <a:off x="7385427" y="2022665"/>
            <a:ext cx="6826111" cy="5460889"/>
          </a:xfrm>
          <a:prstGeom prst="rect">
            <a:avLst/>
          </a:prstGeom>
        </p:spPr>
      </p:pic>
      <p:pic>
        <p:nvPicPr>
          <p:cNvPr id="7" name="Imagen 6">
            <a:extLst>
              <a:ext uri="{FF2B5EF4-FFF2-40B4-BE49-F238E27FC236}">
                <a16:creationId xmlns:a16="http://schemas.microsoft.com/office/drawing/2014/main" id="{F0F08DB0-6734-6545-E02D-03E06A445D41}"/>
              </a:ext>
            </a:extLst>
          </p:cNvPr>
          <p:cNvPicPr>
            <a:picLocks noChangeAspect="1"/>
          </p:cNvPicPr>
          <p:nvPr/>
        </p:nvPicPr>
        <p:blipFill>
          <a:blip r:embed="rId4"/>
          <a:stretch>
            <a:fillRect/>
          </a:stretch>
        </p:blipFill>
        <p:spPr>
          <a:xfrm>
            <a:off x="705504" y="2469175"/>
            <a:ext cx="5829428" cy="4663542"/>
          </a:xfrm>
          <a:prstGeom prst="rect">
            <a:avLst/>
          </a:prstGeom>
        </p:spPr>
      </p:pic>
    </p:spTree>
    <p:extLst>
      <p:ext uri="{BB962C8B-B14F-4D97-AF65-F5344CB8AC3E}">
        <p14:creationId xmlns:p14="http://schemas.microsoft.com/office/powerpoint/2010/main" val="2417148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98">
          <a:extLst>
            <a:ext uri="{FF2B5EF4-FFF2-40B4-BE49-F238E27FC236}">
              <a16:creationId xmlns:a16="http://schemas.microsoft.com/office/drawing/2014/main" id="{F1BD0F73-1BFA-5846-7F12-768EF5310983}"/>
            </a:ext>
          </a:extLst>
        </p:cNvPr>
        <p:cNvGrpSpPr/>
        <p:nvPr/>
      </p:nvGrpSpPr>
      <p:grpSpPr>
        <a:xfrm>
          <a:off x="0" y="0"/>
          <a:ext cx="0" cy="0"/>
          <a:chOff x="0" y="0"/>
          <a:chExt cx="0" cy="0"/>
        </a:xfrm>
      </p:grpSpPr>
      <p:sp>
        <p:nvSpPr>
          <p:cNvPr id="99" name="Google Shape;99;p6">
            <a:extLst>
              <a:ext uri="{FF2B5EF4-FFF2-40B4-BE49-F238E27FC236}">
                <a16:creationId xmlns:a16="http://schemas.microsoft.com/office/drawing/2014/main" id="{961F4708-2F50-A0F4-B3A4-FF8587517D10}"/>
              </a:ext>
            </a:extLst>
          </p:cNvPr>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00" name="Google Shape;100;p6">
            <a:extLst>
              <a:ext uri="{FF2B5EF4-FFF2-40B4-BE49-F238E27FC236}">
                <a16:creationId xmlns:a16="http://schemas.microsoft.com/office/drawing/2014/main" id="{66506034-6DDD-3EA7-2EBF-3FCC077DA43C}"/>
              </a:ext>
            </a:extLst>
          </p:cNvPr>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dirty="0">
                <a:solidFill>
                  <a:schemeClr val="dk1"/>
                </a:solidFill>
                <a:latin typeface="Amatic SC"/>
                <a:ea typeface="Amatic SC"/>
                <a:cs typeface="Amatic SC"/>
                <a:sym typeface="Amatic SC"/>
              </a:rPr>
              <a:t>Ligas extranjeras</a:t>
            </a:r>
            <a:endParaRPr sz="6550" b="1" i="0" u="none" strike="noStrike" cap="none" dirty="0">
              <a:solidFill>
                <a:schemeClr val="dk1"/>
              </a:solidFill>
              <a:latin typeface="Amatic SC"/>
              <a:ea typeface="Amatic SC"/>
              <a:cs typeface="Amatic SC"/>
              <a:sym typeface="Amatic SC"/>
            </a:endParaRPr>
          </a:p>
        </p:txBody>
      </p:sp>
      <p:pic>
        <p:nvPicPr>
          <p:cNvPr id="4" name="Imagen 3">
            <a:extLst>
              <a:ext uri="{FF2B5EF4-FFF2-40B4-BE49-F238E27FC236}">
                <a16:creationId xmlns:a16="http://schemas.microsoft.com/office/drawing/2014/main" id="{1614C9C2-46E4-E98D-526E-2FF7270F33AB}"/>
              </a:ext>
            </a:extLst>
          </p:cNvPr>
          <p:cNvPicPr>
            <a:picLocks noChangeAspect="1"/>
          </p:cNvPicPr>
          <p:nvPr/>
        </p:nvPicPr>
        <p:blipFill>
          <a:blip r:embed="rId3"/>
          <a:stretch>
            <a:fillRect/>
          </a:stretch>
        </p:blipFill>
        <p:spPr>
          <a:xfrm>
            <a:off x="2963538" y="2031319"/>
            <a:ext cx="8912656" cy="5941771"/>
          </a:xfrm>
          <a:prstGeom prst="rect">
            <a:avLst/>
          </a:prstGeom>
        </p:spPr>
      </p:pic>
    </p:spTree>
    <p:extLst>
      <p:ext uri="{BB962C8B-B14F-4D97-AF65-F5344CB8AC3E}">
        <p14:creationId xmlns:p14="http://schemas.microsoft.com/office/powerpoint/2010/main" val="365216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98">
          <a:extLst>
            <a:ext uri="{FF2B5EF4-FFF2-40B4-BE49-F238E27FC236}">
              <a16:creationId xmlns:a16="http://schemas.microsoft.com/office/drawing/2014/main" id="{6DB00106-E213-1D50-F32C-495BEEE407FE}"/>
            </a:ext>
          </a:extLst>
        </p:cNvPr>
        <p:cNvGrpSpPr/>
        <p:nvPr/>
      </p:nvGrpSpPr>
      <p:grpSpPr>
        <a:xfrm>
          <a:off x="0" y="0"/>
          <a:ext cx="0" cy="0"/>
          <a:chOff x="0" y="0"/>
          <a:chExt cx="0" cy="0"/>
        </a:xfrm>
      </p:grpSpPr>
      <p:sp>
        <p:nvSpPr>
          <p:cNvPr id="99" name="Google Shape;99;p6">
            <a:extLst>
              <a:ext uri="{FF2B5EF4-FFF2-40B4-BE49-F238E27FC236}">
                <a16:creationId xmlns:a16="http://schemas.microsoft.com/office/drawing/2014/main" id="{F8A5164B-F814-EF0D-FC2F-D30D73B544A8}"/>
              </a:ext>
            </a:extLst>
          </p:cNvPr>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00" name="Google Shape;100;p6">
            <a:extLst>
              <a:ext uri="{FF2B5EF4-FFF2-40B4-BE49-F238E27FC236}">
                <a16:creationId xmlns:a16="http://schemas.microsoft.com/office/drawing/2014/main" id="{16C53D7F-3C62-3C03-E7E4-6A4BC4AF7C26}"/>
              </a:ext>
            </a:extLst>
          </p:cNvPr>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ES" sz="6550" b="1" i="0" u="none" strike="noStrike" cap="none" dirty="0">
                <a:solidFill>
                  <a:schemeClr val="dk1"/>
                </a:solidFill>
                <a:latin typeface="Amatic SC"/>
                <a:ea typeface="Amatic SC"/>
                <a:cs typeface="Amatic SC"/>
                <a:sym typeface="Amatic SC"/>
              </a:rPr>
              <a:t>J</a:t>
            </a:r>
            <a:r>
              <a:rPr lang="es-CO" sz="6550" b="1" i="0" u="none" strike="noStrike" cap="none" dirty="0">
                <a:solidFill>
                  <a:schemeClr val="dk1"/>
                </a:solidFill>
                <a:latin typeface="Amatic SC"/>
                <a:ea typeface="Amatic SC"/>
                <a:cs typeface="Amatic SC"/>
                <a:sym typeface="Amatic SC"/>
              </a:rPr>
              <a:t>UGADORES ESPECIALES</a:t>
            </a:r>
            <a:endParaRPr sz="6550" b="1" i="0" u="none" strike="noStrike" cap="none" dirty="0">
              <a:solidFill>
                <a:schemeClr val="dk1"/>
              </a:solidFill>
              <a:latin typeface="Amatic SC"/>
              <a:ea typeface="Amatic SC"/>
              <a:cs typeface="Amatic SC"/>
              <a:sym typeface="Amatic SC"/>
            </a:endParaRPr>
          </a:p>
        </p:txBody>
      </p:sp>
      <p:pic>
        <p:nvPicPr>
          <p:cNvPr id="8" name="Imagen 7">
            <a:extLst>
              <a:ext uri="{FF2B5EF4-FFF2-40B4-BE49-F238E27FC236}">
                <a16:creationId xmlns:a16="http://schemas.microsoft.com/office/drawing/2014/main" id="{4F962315-B98D-C71B-9AEB-ACFE0B3520C0}"/>
              </a:ext>
            </a:extLst>
          </p:cNvPr>
          <p:cNvPicPr>
            <a:picLocks noChangeAspect="1"/>
          </p:cNvPicPr>
          <p:nvPr/>
        </p:nvPicPr>
        <p:blipFill>
          <a:blip r:embed="rId3"/>
          <a:stretch>
            <a:fillRect/>
          </a:stretch>
        </p:blipFill>
        <p:spPr>
          <a:xfrm>
            <a:off x="8995410" y="2020689"/>
            <a:ext cx="2125980" cy="3093720"/>
          </a:xfrm>
          <a:prstGeom prst="rect">
            <a:avLst/>
          </a:prstGeom>
        </p:spPr>
      </p:pic>
      <p:pic>
        <p:nvPicPr>
          <p:cNvPr id="22" name="Imagen 21">
            <a:extLst>
              <a:ext uri="{FF2B5EF4-FFF2-40B4-BE49-F238E27FC236}">
                <a16:creationId xmlns:a16="http://schemas.microsoft.com/office/drawing/2014/main" id="{73D769D7-4482-2CD8-B75B-B605719384B2}"/>
              </a:ext>
            </a:extLst>
          </p:cNvPr>
          <p:cNvPicPr>
            <a:picLocks noChangeAspect="1"/>
          </p:cNvPicPr>
          <p:nvPr/>
        </p:nvPicPr>
        <p:blipFill>
          <a:blip r:embed="rId4"/>
          <a:stretch>
            <a:fillRect/>
          </a:stretch>
        </p:blipFill>
        <p:spPr>
          <a:xfrm>
            <a:off x="11049468" y="2097679"/>
            <a:ext cx="2677728" cy="4034242"/>
          </a:xfrm>
          <a:prstGeom prst="rect">
            <a:avLst/>
          </a:prstGeom>
        </p:spPr>
      </p:pic>
      <p:pic>
        <p:nvPicPr>
          <p:cNvPr id="24" name="Imagen 23">
            <a:extLst>
              <a:ext uri="{FF2B5EF4-FFF2-40B4-BE49-F238E27FC236}">
                <a16:creationId xmlns:a16="http://schemas.microsoft.com/office/drawing/2014/main" id="{22B18DBD-7143-6DC8-43CE-B2DB4A44CFF9}"/>
              </a:ext>
            </a:extLst>
          </p:cNvPr>
          <p:cNvPicPr>
            <a:picLocks noChangeAspect="1"/>
          </p:cNvPicPr>
          <p:nvPr/>
        </p:nvPicPr>
        <p:blipFill>
          <a:blip r:embed="rId5"/>
          <a:stretch>
            <a:fillRect/>
          </a:stretch>
        </p:blipFill>
        <p:spPr>
          <a:xfrm>
            <a:off x="11035242" y="4875843"/>
            <a:ext cx="2015653" cy="3003323"/>
          </a:xfrm>
          <a:prstGeom prst="rect">
            <a:avLst/>
          </a:prstGeom>
        </p:spPr>
      </p:pic>
      <p:pic>
        <p:nvPicPr>
          <p:cNvPr id="28" name="Imagen 27">
            <a:extLst>
              <a:ext uri="{FF2B5EF4-FFF2-40B4-BE49-F238E27FC236}">
                <a16:creationId xmlns:a16="http://schemas.microsoft.com/office/drawing/2014/main" id="{FAEF0360-2EF9-B8DC-741F-C4F06DAA4B79}"/>
              </a:ext>
            </a:extLst>
          </p:cNvPr>
          <p:cNvPicPr>
            <a:picLocks noChangeAspect="1"/>
          </p:cNvPicPr>
          <p:nvPr/>
        </p:nvPicPr>
        <p:blipFill>
          <a:blip r:embed="rId6"/>
          <a:stretch>
            <a:fillRect/>
          </a:stretch>
        </p:blipFill>
        <p:spPr>
          <a:xfrm>
            <a:off x="1535930" y="1888703"/>
            <a:ext cx="4392696" cy="2872147"/>
          </a:xfrm>
          <a:prstGeom prst="rect">
            <a:avLst/>
          </a:prstGeom>
        </p:spPr>
      </p:pic>
      <p:pic>
        <p:nvPicPr>
          <p:cNvPr id="29" name="Imagen 28">
            <a:extLst>
              <a:ext uri="{FF2B5EF4-FFF2-40B4-BE49-F238E27FC236}">
                <a16:creationId xmlns:a16="http://schemas.microsoft.com/office/drawing/2014/main" id="{B61D5717-BA2B-84DC-CFF2-89F159D87472}"/>
              </a:ext>
            </a:extLst>
          </p:cNvPr>
          <p:cNvPicPr>
            <a:picLocks noChangeAspect="1"/>
          </p:cNvPicPr>
          <p:nvPr/>
        </p:nvPicPr>
        <p:blipFill>
          <a:blip r:embed="rId7"/>
          <a:srcRect l="28745" r="22540"/>
          <a:stretch/>
        </p:blipFill>
        <p:spPr>
          <a:xfrm>
            <a:off x="785014" y="1687301"/>
            <a:ext cx="2400245" cy="3288197"/>
          </a:xfrm>
          <a:prstGeom prst="rect">
            <a:avLst/>
          </a:prstGeom>
        </p:spPr>
      </p:pic>
      <p:pic>
        <p:nvPicPr>
          <p:cNvPr id="30" name="Imagen 29">
            <a:extLst>
              <a:ext uri="{FF2B5EF4-FFF2-40B4-BE49-F238E27FC236}">
                <a16:creationId xmlns:a16="http://schemas.microsoft.com/office/drawing/2014/main" id="{6204EDC3-6F61-6C07-57D7-B2F9721BF13A}"/>
              </a:ext>
            </a:extLst>
          </p:cNvPr>
          <p:cNvPicPr>
            <a:picLocks noChangeAspect="1"/>
          </p:cNvPicPr>
          <p:nvPr/>
        </p:nvPicPr>
        <p:blipFill>
          <a:blip r:embed="rId8"/>
          <a:stretch>
            <a:fillRect/>
          </a:stretch>
        </p:blipFill>
        <p:spPr>
          <a:xfrm>
            <a:off x="5662823" y="1751149"/>
            <a:ext cx="3657600" cy="2438400"/>
          </a:xfrm>
          <a:prstGeom prst="rect">
            <a:avLst/>
          </a:prstGeom>
        </p:spPr>
      </p:pic>
      <p:pic>
        <p:nvPicPr>
          <p:cNvPr id="2" name="Imagen 1">
            <a:extLst>
              <a:ext uri="{FF2B5EF4-FFF2-40B4-BE49-F238E27FC236}">
                <a16:creationId xmlns:a16="http://schemas.microsoft.com/office/drawing/2014/main" id="{BF12F248-51DA-930A-E98E-45EBE6D2E994}"/>
              </a:ext>
            </a:extLst>
          </p:cNvPr>
          <p:cNvPicPr>
            <a:picLocks noChangeAspect="1"/>
          </p:cNvPicPr>
          <p:nvPr/>
        </p:nvPicPr>
        <p:blipFill>
          <a:blip r:embed="rId9"/>
          <a:srcRect l="11003" t="18524" r="27507"/>
          <a:stretch/>
        </p:blipFill>
        <p:spPr>
          <a:xfrm>
            <a:off x="7015661" y="3530971"/>
            <a:ext cx="2713598" cy="3436416"/>
          </a:xfrm>
          <a:prstGeom prst="rect">
            <a:avLst/>
          </a:prstGeom>
        </p:spPr>
      </p:pic>
      <p:pic>
        <p:nvPicPr>
          <p:cNvPr id="3" name="Imagen 2">
            <a:extLst>
              <a:ext uri="{FF2B5EF4-FFF2-40B4-BE49-F238E27FC236}">
                <a16:creationId xmlns:a16="http://schemas.microsoft.com/office/drawing/2014/main" id="{B4C6B621-D1AD-C284-A16B-82681EEF22BD}"/>
              </a:ext>
            </a:extLst>
          </p:cNvPr>
          <p:cNvPicPr>
            <a:picLocks noChangeAspect="1"/>
          </p:cNvPicPr>
          <p:nvPr/>
        </p:nvPicPr>
        <p:blipFill>
          <a:blip r:embed="rId10"/>
          <a:stretch>
            <a:fillRect/>
          </a:stretch>
        </p:blipFill>
        <p:spPr>
          <a:xfrm>
            <a:off x="4181248" y="3642931"/>
            <a:ext cx="2956165" cy="3935092"/>
          </a:xfrm>
          <a:prstGeom prst="rect">
            <a:avLst/>
          </a:prstGeom>
        </p:spPr>
      </p:pic>
      <p:pic>
        <p:nvPicPr>
          <p:cNvPr id="4" name="Imagen 3">
            <a:extLst>
              <a:ext uri="{FF2B5EF4-FFF2-40B4-BE49-F238E27FC236}">
                <a16:creationId xmlns:a16="http://schemas.microsoft.com/office/drawing/2014/main" id="{6C5BFD81-B658-796B-9C1E-270605398292}"/>
              </a:ext>
            </a:extLst>
          </p:cNvPr>
          <p:cNvPicPr>
            <a:picLocks noChangeAspect="1"/>
          </p:cNvPicPr>
          <p:nvPr/>
        </p:nvPicPr>
        <p:blipFill>
          <a:blip r:embed="rId11"/>
          <a:stretch>
            <a:fillRect/>
          </a:stretch>
        </p:blipFill>
        <p:spPr>
          <a:xfrm>
            <a:off x="6692450" y="5383948"/>
            <a:ext cx="4413054" cy="2482343"/>
          </a:xfrm>
          <a:prstGeom prst="rect">
            <a:avLst/>
          </a:prstGeom>
        </p:spPr>
      </p:pic>
      <p:pic>
        <p:nvPicPr>
          <p:cNvPr id="5" name="Imagen 4">
            <a:extLst>
              <a:ext uri="{FF2B5EF4-FFF2-40B4-BE49-F238E27FC236}">
                <a16:creationId xmlns:a16="http://schemas.microsoft.com/office/drawing/2014/main" id="{05A67998-4431-2FF4-8AC5-1DECEEADCBC7}"/>
              </a:ext>
            </a:extLst>
          </p:cNvPr>
          <p:cNvPicPr>
            <a:picLocks noChangeAspect="1"/>
          </p:cNvPicPr>
          <p:nvPr/>
        </p:nvPicPr>
        <p:blipFill>
          <a:blip r:embed="rId12"/>
          <a:stretch>
            <a:fillRect/>
          </a:stretch>
        </p:blipFill>
        <p:spPr>
          <a:xfrm>
            <a:off x="9826381" y="3696770"/>
            <a:ext cx="1593889" cy="2128161"/>
          </a:xfrm>
          <a:prstGeom prst="rect">
            <a:avLst/>
          </a:prstGeom>
        </p:spPr>
      </p:pic>
      <p:pic>
        <p:nvPicPr>
          <p:cNvPr id="6" name="Imagen 5">
            <a:extLst>
              <a:ext uri="{FF2B5EF4-FFF2-40B4-BE49-F238E27FC236}">
                <a16:creationId xmlns:a16="http://schemas.microsoft.com/office/drawing/2014/main" id="{C173D92C-B337-9FAE-3722-04C691C2B97E}"/>
              </a:ext>
            </a:extLst>
          </p:cNvPr>
          <p:cNvPicPr>
            <a:picLocks noChangeAspect="1"/>
          </p:cNvPicPr>
          <p:nvPr/>
        </p:nvPicPr>
        <p:blipFill>
          <a:blip r:embed="rId13"/>
          <a:stretch>
            <a:fillRect/>
          </a:stretch>
        </p:blipFill>
        <p:spPr>
          <a:xfrm>
            <a:off x="1360181" y="4114800"/>
            <a:ext cx="3160722" cy="3568981"/>
          </a:xfrm>
          <a:prstGeom prst="rect">
            <a:avLst/>
          </a:prstGeom>
        </p:spPr>
      </p:pic>
    </p:spTree>
    <p:extLst>
      <p:ext uri="{BB962C8B-B14F-4D97-AF65-F5344CB8AC3E}">
        <p14:creationId xmlns:p14="http://schemas.microsoft.com/office/powerpoint/2010/main" val="20362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Shape 59"/>
        <p:cNvGrpSpPr/>
        <p:nvPr/>
      </p:nvGrpSpPr>
      <p:grpSpPr>
        <a:xfrm>
          <a:off x="0" y="0"/>
          <a:ext cx="0" cy="0"/>
          <a:chOff x="0" y="0"/>
          <a:chExt cx="0" cy="0"/>
        </a:xfrm>
      </p:grpSpPr>
      <p:sp>
        <p:nvSpPr>
          <p:cNvPr id="60" name="Google Shape;60;p2"/>
          <p:cNvSpPr/>
          <p:nvPr/>
        </p:nvSpPr>
        <p:spPr>
          <a:xfrm>
            <a:off x="12859657" y="7779657"/>
            <a:ext cx="1625600" cy="333829"/>
          </a:xfrm>
          <a:prstGeom prst="rect">
            <a:avLst/>
          </a:prstGeom>
          <a:solidFill>
            <a:srgbClr val="222A35"/>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2"/>
          <p:cNvSpPr/>
          <p:nvPr/>
        </p:nvSpPr>
        <p:spPr>
          <a:xfrm>
            <a:off x="853949" y="430953"/>
            <a:ext cx="115197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SimSun-ExtB"/>
              <a:buNone/>
            </a:pPr>
            <a:r>
              <a:rPr lang="es-CO" sz="4400">
                <a:solidFill>
                  <a:srgbClr val="FFFFFF"/>
                </a:solidFill>
                <a:latin typeface="SimSun-ExtB"/>
                <a:ea typeface="SimSun-ExtB"/>
                <a:cs typeface="SimSun-ExtB"/>
                <a:sym typeface="SimSun-ExtB"/>
              </a:rPr>
              <a:t>SEBASTIAN</a:t>
            </a:r>
            <a:endParaRPr sz="4400">
              <a:solidFill>
                <a:schemeClr val="dk1"/>
              </a:solidFill>
              <a:latin typeface="SimSun-ExtB"/>
              <a:ea typeface="SimSun-ExtB"/>
              <a:cs typeface="SimSun-ExtB"/>
              <a:sym typeface="SimSun-ExtB"/>
            </a:endParaRPr>
          </a:p>
        </p:txBody>
      </p:sp>
      <p:sp>
        <p:nvSpPr>
          <p:cNvPr id="62" name="Google Shape;62;p2"/>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¿Por qué nos gusta el futbol?</a:t>
            </a:r>
            <a:endParaRPr sz="6550" b="1" i="0" u="none" strike="noStrike" cap="none">
              <a:solidFill>
                <a:schemeClr val="dk1"/>
              </a:solidFill>
              <a:latin typeface="Amatic SC"/>
              <a:ea typeface="Amatic SC"/>
              <a:cs typeface="Amatic SC"/>
              <a:sym typeface="Amatic SC"/>
            </a:endParaRPr>
          </a:p>
        </p:txBody>
      </p:sp>
      <p:pic>
        <p:nvPicPr>
          <p:cNvPr id="63" name="Google Shape;63;p2" title="ppt_pele1.png"/>
          <p:cNvPicPr preferRelativeResize="0"/>
          <p:nvPr/>
        </p:nvPicPr>
        <p:blipFill>
          <a:blip r:embed="rId3">
            <a:alphaModFix/>
          </a:blip>
          <a:stretch>
            <a:fillRect/>
          </a:stretch>
        </p:blipFill>
        <p:spPr>
          <a:xfrm>
            <a:off x="8702650" y="2044274"/>
            <a:ext cx="5569950" cy="3133088"/>
          </a:xfrm>
          <a:prstGeom prst="rect">
            <a:avLst/>
          </a:prstGeom>
          <a:noFill/>
          <a:ln>
            <a:noFill/>
          </a:ln>
        </p:spPr>
      </p:pic>
      <p:sp>
        <p:nvSpPr>
          <p:cNvPr id="64" name="Google Shape;64;p2"/>
          <p:cNvSpPr txBox="1"/>
          <p:nvPr/>
        </p:nvSpPr>
        <p:spPr>
          <a:xfrm>
            <a:off x="212700" y="1959750"/>
            <a:ext cx="7933200" cy="5355450"/>
          </a:xfrm>
          <a:prstGeom prst="rect">
            <a:avLst/>
          </a:prstGeom>
          <a:noFill/>
          <a:ln>
            <a:noFill/>
          </a:ln>
        </p:spPr>
        <p:txBody>
          <a:bodyPr spcFirstLastPara="1" wrap="square" lIns="91425" tIns="91425" rIns="91425" bIns="91425" anchor="t" anchorCtr="0">
            <a:noAutofit/>
          </a:bodyPr>
          <a:lstStyle/>
          <a:p>
            <a:pPr marL="457200" lvl="0" indent="-412750" algn="just" rtl="0">
              <a:spcBef>
                <a:spcPts val="0"/>
              </a:spcBef>
              <a:spcAft>
                <a:spcPts val="0"/>
              </a:spcAft>
              <a:buClr>
                <a:schemeClr val="lt1"/>
              </a:buClr>
              <a:buSzPts val="2900"/>
              <a:buChar char="●"/>
            </a:pPr>
            <a:r>
              <a:rPr lang="es-CO" sz="2900" dirty="0">
                <a:solidFill>
                  <a:schemeClr val="lt1"/>
                </a:solidFill>
              </a:rPr>
              <a:t>El Mundial despierta una pasión única en las personas, al conectar su identidad con un equipo y, aún más, con su nación. No solo se juega un partido, se representa un país, una historia y un sueño compartido de ganar.</a:t>
            </a:r>
            <a:endParaRPr sz="2900" dirty="0">
              <a:solidFill>
                <a:schemeClr val="lt1"/>
              </a:solidFill>
            </a:endParaRPr>
          </a:p>
          <a:p>
            <a:pPr marL="457200" lvl="0" indent="0" algn="just" rtl="0">
              <a:spcBef>
                <a:spcPts val="0"/>
              </a:spcBef>
              <a:spcAft>
                <a:spcPts val="0"/>
              </a:spcAft>
              <a:buNone/>
            </a:pPr>
            <a:endParaRPr sz="2900" dirty="0">
              <a:solidFill>
                <a:schemeClr val="lt1"/>
              </a:solidFill>
            </a:endParaRPr>
          </a:p>
          <a:p>
            <a:pPr marL="457200" lvl="0" indent="-412750" algn="just" rtl="0">
              <a:spcBef>
                <a:spcPts val="0"/>
              </a:spcBef>
              <a:spcAft>
                <a:spcPts val="0"/>
              </a:spcAft>
              <a:buClr>
                <a:schemeClr val="lt1"/>
              </a:buClr>
              <a:buSzPts val="2900"/>
              <a:buChar char="●"/>
            </a:pPr>
            <a:r>
              <a:rPr lang="es-CO" sz="2900" dirty="0">
                <a:solidFill>
                  <a:schemeClr val="lt1"/>
                </a:solidFill>
              </a:rPr>
              <a:t>Mueve miles de millones de dólares en mercados de apuestas, espectáculos, medios de comunicación, entre otros</a:t>
            </a:r>
            <a:r>
              <a:rPr lang="es-CO" sz="2900" dirty="0"/>
              <a:t>.</a:t>
            </a:r>
            <a:endParaRPr sz="2900" dirty="0"/>
          </a:p>
          <a:p>
            <a:pPr marL="0" lvl="0" indent="0" algn="just" rtl="0">
              <a:spcBef>
                <a:spcPts val="0"/>
              </a:spcBef>
              <a:spcAft>
                <a:spcPts val="0"/>
              </a:spcAft>
              <a:buNone/>
            </a:pPr>
            <a:endParaRPr sz="2900" dirty="0"/>
          </a:p>
          <a:p>
            <a:pPr marL="0" lvl="0" indent="0" algn="just" rtl="0">
              <a:spcBef>
                <a:spcPts val="0"/>
              </a:spcBef>
              <a:spcAft>
                <a:spcPts val="0"/>
              </a:spcAft>
              <a:buNone/>
            </a:pPr>
            <a:endParaRPr sz="2900" dirty="0"/>
          </a:p>
        </p:txBody>
      </p:sp>
      <p:pic>
        <p:nvPicPr>
          <p:cNvPr id="65" name="Google Shape;65;p2" title="ppt_d10s_1.jpg"/>
          <p:cNvPicPr preferRelativeResize="0"/>
          <p:nvPr/>
        </p:nvPicPr>
        <p:blipFill>
          <a:blip r:embed="rId4">
            <a:alphaModFix/>
          </a:blip>
          <a:stretch>
            <a:fillRect/>
          </a:stretch>
        </p:blipFill>
        <p:spPr>
          <a:xfrm>
            <a:off x="8702649" y="4618776"/>
            <a:ext cx="5569951" cy="3133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98">
          <a:extLst>
            <a:ext uri="{FF2B5EF4-FFF2-40B4-BE49-F238E27FC236}">
              <a16:creationId xmlns:a16="http://schemas.microsoft.com/office/drawing/2014/main" id="{85C1D770-8010-FD43-C401-57F39F1F4485}"/>
            </a:ext>
          </a:extLst>
        </p:cNvPr>
        <p:cNvGrpSpPr/>
        <p:nvPr/>
      </p:nvGrpSpPr>
      <p:grpSpPr>
        <a:xfrm>
          <a:off x="0" y="0"/>
          <a:ext cx="0" cy="0"/>
          <a:chOff x="0" y="0"/>
          <a:chExt cx="0" cy="0"/>
        </a:xfrm>
      </p:grpSpPr>
      <p:sp>
        <p:nvSpPr>
          <p:cNvPr id="99" name="Google Shape;99;p6">
            <a:extLst>
              <a:ext uri="{FF2B5EF4-FFF2-40B4-BE49-F238E27FC236}">
                <a16:creationId xmlns:a16="http://schemas.microsoft.com/office/drawing/2014/main" id="{21F86D76-16A7-F383-F528-9B265B7E31AB}"/>
              </a:ext>
            </a:extLst>
          </p:cNvPr>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00" name="Google Shape;100;p6">
            <a:extLst>
              <a:ext uri="{FF2B5EF4-FFF2-40B4-BE49-F238E27FC236}">
                <a16:creationId xmlns:a16="http://schemas.microsoft.com/office/drawing/2014/main" id="{009DCFE1-B110-B751-A2F7-B1361FDD4D1B}"/>
              </a:ext>
            </a:extLst>
          </p:cNvPr>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ES" sz="6550" b="1" i="0" u="none" strike="noStrike" cap="none" dirty="0">
                <a:solidFill>
                  <a:schemeClr val="dk1"/>
                </a:solidFill>
                <a:latin typeface="Amatic SC"/>
                <a:ea typeface="Amatic SC"/>
                <a:cs typeface="Amatic SC"/>
                <a:sym typeface="Amatic SC"/>
              </a:rPr>
              <a:t>ARQUEROS DETERMINANTES</a:t>
            </a:r>
            <a:endParaRPr sz="6550" b="1" i="0" u="none" strike="noStrike" cap="none" dirty="0">
              <a:solidFill>
                <a:schemeClr val="dk1"/>
              </a:solidFill>
              <a:latin typeface="Amatic SC"/>
              <a:ea typeface="Amatic SC"/>
              <a:cs typeface="Amatic SC"/>
              <a:sym typeface="Amatic SC"/>
            </a:endParaRPr>
          </a:p>
        </p:txBody>
      </p:sp>
      <p:pic>
        <p:nvPicPr>
          <p:cNvPr id="3" name="Imagen 2">
            <a:extLst>
              <a:ext uri="{FF2B5EF4-FFF2-40B4-BE49-F238E27FC236}">
                <a16:creationId xmlns:a16="http://schemas.microsoft.com/office/drawing/2014/main" id="{D508B9E3-2D97-C8DD-3D8D-D5CA44F4870F}"/>
              </a:ext>
            </a:extLst>
          </p:cNvPr>
          <p:cNvPicPr>
            <a:picLocks noChangeAspect="1"/>
          </p:cNvPicPr>
          <p:nvPr/>
        </p:nvPicPr>
        <p:blipFill>
          <a:blip r:embed="rId3"/>
          <a:stretch>
            <a:fillRect/>
          </a:stretch>
        </p:blipFill>
        <p:spPr>
          <a:xfrm>
            <a:off x="318975" y="1835969"/>
            <a:ext cx="7676707" cy="5757530"/>
          </a:xfrm>
          <a:prstGeom prst="rect">
            <a:avLst/>
          </a:prstGeom>
        </p:spPr>
      </p:pic>
      <p:pic>
        <p:nvPicPr>
          <p:cNvPr id="7" name="Imagen 6">
            <a:extLst>
              <a:ext uri="{FF2B5EF4-FFF2-40B4-BE49-F238E27FC236}">
                <a16:creationId xmlns:a16="http://schemas.microsoft.com/office/drawing/2014/main" id="{33088504-068A-7150-5B6E-DF61980EA353}"/>
              </a:ext>
            </a:extLst>
          </p:cNvPr>
          <p:cNvPicPr>
            <a:picLocks noChangeAspect="1"/>
          </p:cNvPicPr>
          <p:nvPr/>
        </p:nvPicPr>
        <p:blipFill>
          <a:blip r:embed="rId4"/>
          <a:stretch>
            <a:fillRect/>
          </a:stretch>
        </p:blipFill>
        <p:spPr>
          <a:xfrm>
            <a:off x="6068389" y="1835969"/>
            <a:ext cx="3854586" cy="4818233"/>
          </a:xfrm>
          <a:prstGeom prst="rect">
            <a:avLst/>
          </a:prstGeom>
        </p:spPr>
      </p:pic>
      <p:pic>
        <p:nvPicPr>
          <p:cNvPr id="11" name="Imagen 10">
            <a:extLst>
              <a:ext uri="{FF2B5EF4-FFF2-40B4-BE49-F238E27FC236}">
                <a16:creationId xmlns:a16="http://schemas.microsoft.com/office/drawing/2014/main" id="{961B6842-7455-3ABE-6F53-2E28496F0B26}"/>
              </a:ext>
            </a:extLst>
          </p:cNvPr>
          <p:cNvPicPr>
            <a:picLocks noChangeAspect="1"/>
          </p:cNvPicPr>
          <p:nvPr/>
        </p:nvPicPr>
        <p:blipFill>
          <a:blip r:embed="rId5"/>
          <a:stretch>
            <a:fillRect/>
          </a:stretch>
        </p:blipFill>
        <p:spPr>
          <a:xfrm>
            <a:off x="9441062" y="1949046"/>
            <a:ext cx="4457273" cy="2973001"/>
          </a:xfrm>
          <a:prstGeom prst="rect">
            <a:avLst/>
          </a:prstGeom>
        </p:spPr>
      </p:pic>
      <p:pic>
        <p:nvPicPr>
          <p:cNvPr id="12" name="Imagen 11">
            <a:extLst>
              <a:ext uri="{FF2B5EF4-FFF2-40B4-BE49-F238E27FC236}">
                <a16:creationId xmlns:a16="http://schemas.microsoft.com/office/drawing/2014/main" id="{8D85829B-4861-ADB0-C1C6-4D973FD2460B}"/>
              </a:ext>
            </a:extLst>
          </p:cNvPr>
          <p:cNvPicPr>
            <a:picLocks noChangeAspect="1"/>
          </p:cNvPicPr>
          <p:nvPr/>
        </p:nvPicPr>
        <p:blipFill>
          <a:blip r:embed="rId6"/>
          <a:stretch>
            <a:fillRect/>
          </a:stretch>
        </p:blipFill>
        <p:spPr>
          <a:xfrm>
            <a:off x="6976124" y="4398989"/>
            <a:ext cx="5014167" cy="3194510"/>
          </a:xfrm>
          <a:prstGeom prst="rect">
            <a:avLst/>
          </a:prstGeom>
        </p:spPr>
      </p:pic>
    </p:spTree>
    <p:extLst>
      <p:ext uri="{BB962C8B-B14F-4D97-AF65-F5344CB8AC3E}">
        <p14:creationId xmlns:p14="http://schemas.microsoft.com/office/powerpoint/2010/main" val="3395806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Shape 170"/>
        <p:cNvGrpSpPr/>
        <p:nvPr/>
      </p:nvGrpSpPr>
      <p:grpSpPr>
        <a:xfrm>
          <a:off x="0" y="0"/>
          <a:ext cx="0" cy="0"/>
          <a:chOff x="0" y="0"/>
          <a:chExt cx="0" cy="0"/>
        </a:xfrm>
      </p:grpSpPr>
      <p:pic>
        <p:nvPicPr>
          <p:cNvPr id="171" name="Google Shape;171;p10"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72" name="Google Shape;172;p10"/>
          <p:cNvSpPr/>
          <p:nvPr/>
        </p:nvSpPr>
        <p:spPr>
          <a:xfrm>
            <a:off x="6199875" y="346775"/>
            <a:ext cx="7507800" cy="8457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Unbounded"/>
              <a:buNone/>
            </a:pPr>
            <a:r>
              <a:rPr lang="es-CO" sz="4300" dirty="0">
                <a:solidFill>
                  <a:srgbClr val="FFFFFF"/>
                </a:solidFill>
                <a:latin typeface="Unbounded"/>
                <a:ea typeface="Unbounded"/>
                <a:cs typeface="Unbounded"/>
                <a:sym typeface="Unbounded"/>
              </a:rPr>
              <a:t>CONCLUSIONES</a:t>
            </a:r>
            <a:endParaRPr sz="4300" dirty="0">
              <a:solidFill>
                <a:schemeClr val="dk1"/>
              </a:solidFill>
              <a:latin typeface="Calibri"/>
              <a:ea typeface="Calibri"/>
              <a:cs typeface="Calibri"/>
              <a:sym typeface="Calibri"/>
            </a:endParaRPr>
          </a:p>
        </p:txBody>
      </p:sp>
      <p:sp>
        <p:nvSpPr>
          <p:cNvPr id="174" name="Google Shape;174;p10"/>
          <p:cNvSpPr/>
          <p:nvPr/>
        </p:nvSpPr>
        <p:spPr>
          <a:xfrm>
            <a:off x="5868993" y="1860698"/>
            <a:ext cx="8169564" cy="5284382"/>
          </a:xfrm>
          <a:prstGeom prst="rect">
            <a:avLst/>
          </a:prstGeom>
          <a:noFill/>
          <a:ln>
            <a:noFill/>
          </a:ln>
        </p:spPr>
        <p:txBody>
          <a:bodyPr spcFirstLastPara="1" wrap="square" lIns="0" tIns="0" rIns="0" bIns="0" anchor="t" anchorCtr="0">
            <a:noAutofit/>
          </a:bodyPr>
          <a:lstStyle/>
          <a:p>
            <a:pPr marL="342900" marR="0" lvl="0" indent="-342900" algn="just" rtl="0">
              <a:lnSpc>
                <a:spcPct val="125581"/>
              </a:lnSpc>
              <a:spcBef>
                <a:spcPts val="0"/>
              </a:spcBef>
              <a:spcAft>
                <a:spcPts val="0"/>
              </a:spcAft>
              <a:buClr>
                <a:srgbClr val="CAD6DE"/>
              </a:buClr>
              <a:buSzPts val="2150"/>
              <a:buFont typeface="Arial" panose="020B0604020202020204" pitchFamily="34" charset="0"/>
              <a:buChar char="•"/>
            </a:pPr>
            <a:r>
              <a:rPr lang="es-ES" sz="2150" dirty="0">
                <a:solidFill>
                  <a:srgbClr val="CAD6DE"/>
                </a:solidFill>
                <a:latin typeface="Consolas"/>
                <a:ea typeface="Consolas"/>
                <a:cs typeface="Consolas"/>
                <a:sym typeface="Consolas"/>
              </a:rPr>
              <a:t>La Copa del Mundo se conquista con equilibrio: juventud y experiencia, defensa sólida y ataque letal, talento individual y cohesión colectiva. La historia premia a quienes logran esta combinación perfecta.</a:t>
            </a:r>
          </a:p>
          <a:p>
            <a:pPr marL="342900" marR="0" lvl="0" indent="-342900" algn="just" rtl="0">
              <a:lnSpc>
                <a:spcPct val="125581"/>
              </a:lnSpc>
              <a:spcBef>
                <a:spcPts val="0"/>
              </a:spcBef>
              <a:spcAft>
                <a:spcPts val="0"/>
              </a:spcAft>
              <a:buClr>
                <a:srgbClr val="CAD6DE"/>
              </a:buClr>
              <a:buSzPts val="2150"/>
              <a:buFont typeface="Arial" panose="020B0604020202020204" pitchFamily="34" charset="0"/>
              <a:buChar char="•"/>
            </a:pPr>
            <a:endParaRPr lang="es-ES" sz="2150" dirty="0">
              <a:solidFill>
                <a:srgbClr val="CAD6DE"/>
              </a:solidFill>
              <a:latin typeface="Consolas"/>
              <a:ea typeface="Consolas"/>
              <a:cs typeface="Consolas"/>
              <a:sym typeface="Consolas"/>
            </a:endParaRPr>
          </a:p>
          <a:p>
            <a:pPr marL="342900" marR="0" lvl="0" indent="-342900" algn="just" rtl="0">
              <a:lnSpc>
                <a:spcPct val="125581"/>
              </a:lnSpc>
              <a:spcBef>
                <a:spcPts val="0"/>
              </a:spcBef>
              <a:spcAft>
                <a:spcPts val="0"/>
              </a:spcAft>
              <a:buClr>
                <a:srgbClr val="CAD6DE"/>
              </a:buClr>
              <a:buSzPts val="2150"/>
              <a:buFont typeface="Arial" panose="020B0604020202020204" pitchFamily="34" charset="0"/>
              <a:buChar char="•"/>
            </a:pPr>
            <a:r>
              <a:rPr lang="es-ES" sz="2150" dirty="0">
                <a:solidFill>
                  <a:schemeClr val="bg1"/>
                </a:solidFill>
                <a:latin typeface="Consolas"/>
                <a:ea typeface="Consolas"/>
                <a:cs typeface="Consolas"/>
                <a:sym typeface="Consolas"/>
              </a:rPr>
              <a:t>Estos hallazgos descriptivos sientan las bases para avanzar hacia la siguiente etapa del proyecto: la construcción de un modelo inferencial que permita cuantificar la probabilidad de ser campeón en función de los factores identificados y validar estadísticamente las hipótesis planteadas.</a:t>
            </a:r>
            <a:endParaRPr sz="2150" dirty="0">
              <a:solidFill>
                <a:schemeClr val="bg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Shape 70"/>
        <p:cNvGrpSpPr/>
        <p:nvPr/>
      </p:nvGrpSpPr>
      <p:grpSpPr>
        <a:xfrm>
          <a:off x="0" y="0"/>
          <a:ext cx="0" cy="0"/>
          <a:chOff x="0" y="0"/>
          <a:chExt cx="0" cy="0"/>
        </a:xfrm>
      </p:grpSpPr>
      <p:sp>
        <p:nvSpPr>
          <p:cNvPr id="71" name="Google Shape;71;p3"/>
          <p:cNvSpPr/>
          <p:nvPr/>
        </p:nvSpPr>
        <p:spPr>
          <a:xfrm>
            <a:off x="0" y="221725"/>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¿QUÉ SE VA A ANALIZAR?</a:t>
            </a:r>
            <a:endParaRPr sz="6550" b="1" i="0" u="none" strike="noStrike" cap="none">
              <a:solidFill>
                <a:schemeClr val="dk1"/>
              </a:solidFill>
              <a:latin typeface="Amatic SC"/>
              <a:ea typeface="Amatic SC"/>
              <a:cs typeface="Amatic SC"/>
              <a:sym typeface="Amatic SC"/>
            </a:endParaRPr>
          </a:p>
        </p:txBody>
      </p:sp>
      <p:pic>
        <p:nvPicPr>
          <p:cNvPr id="72" name="Google Shape;72;p3" title="La_naranja_mecanica.jpg"/>
          <p:cNvPicPr preferRelativeResize="0"/>
          <p:nvPr/>
        </p:nvPicPr>
        <p:blipFill>
          <a:blip r:embed="rId3">
            <a:alphaModFix/>
          </a:blip>
          <a:stretch>
            <a:fillRect/>
          </a:stretch>
        </p:blipFill>
        <p:spPr>
          <a:xfrm>
            <a:off x="240749" y="1570077"/>
            <a:ext cx="4916826" cy="2765699"/>
          </a:xfrm>
          <a:prstGeom prst="rect">
            <a:avLst/>
          </a:prstGeom>
          <a:solidFill>
            <a:schemeClr val="accent4"/>
          </a:solidFill>
          <a:ln>
            <a:noFill/>
          </a:ln>
        </p:spPr>
      </p:pic>
      <p:pic>
        <p:nvPicPr>
          <p:cNvPr id="73" name="Google Shape;73;p3" title="España.jpg"/>
          <p:cNvPicPr preferRelativeResize="0"/>
          <p:nvPr/>
        </p:nvPicPr>
        <p:blipFill>
          <a:blip r:embed="rId4">
            <a:alphaModFix/>
          </a:blip>
          <a:stretch>
            <a:fillRect/>
          </a:stretch>
        </p:blipFill>
        <p:spPr>
          <a:xfrm>
            <a:off x="3630132" y="2540687"/>
            <a:ext cx="4197612" cy="3148225"/>
          </a:xfrm>
          <a:prstGeom prst="rect">
            <a:avLst/>
          </a:prstGeom>
          <a:solidFill>
            <a:schemeClr val="accent4"/>
          </a:solidFill>
          <a:ln>
            <a:noFill/>
          </a:ln>
        </p:spPr>
      </p:pic>
      <p:sp>
        <p:nvSpPr>
          <p:cNvPr id="74" name="Google Shape;74;p3"/>
          <p:cNvSpPr txBox="1"/>
          <p:nvPr/>
        </p:nvSpPr>
        <p:spPr>
          <a:xfrm>
            <a:off x="7988950" y="2430500"/>
            <a:ext cx="6154800" cy="4550700"/>
          </a:xfrm>
          <a:prstGeom prst="rect">
            <a:avLst/>
          </a:prstGeom>
          <a:noFill/>
          <a:ln>
            <a:noFill/>
          </a:ln>
        </p:spPr>
        <p:txBody>
          <a:bodyPr spcFirstLastPara="1" wrap="square" lIns="91425" tIns="91425" rIns="91425" bIns="91425" anchor="t" anchorCtr="0">
            <a:noAutofit/>
          </a:bodyPr>
          <a:lstStyle/>
          <a:p>
            <a:pPr marL="457200" lvl="0" indent="-393700" algn="just" rtl="0">
              <a:spcBef>
                <a:spcPts val="0"/>
              </a:spcBef>
              <a:spcAft>
                <a:spcPts val="0"/>
              </a:spcAft>
              <a:buClr>
                <a:schemeClr val="lt1"/>
              </a:buClr>
              <a:buSzPts val="2600"/>
              <a:buChar char="●"/>
            </a:pPr>
            <a:r>
              <a:rPr lang="es-CO" sz="2600">
                <a:solidFill>
                  <a:schemeClr val="lt1"/>
                </a:solidFill>
              </a:rPr>
              <a:t>El dato son los jugadores y de ellos explicaremos la experiencia, la edad, la posición. </a:t>
            </a:r>
            <a:endParaRPr sz="2600">
              <a:solidFill>
                <a:schemeClr val="lt1"/>
              </a:solidFill>
            </a:endParaRPr>
          </a:p>
          <a:p>
            <a:pPr marL="0" lvl="0" indent="0" algn="just" rtl="0">
              <a:spcBef>
                <a:spcPts val="0"/>
              </a:spcBef>
              <a:spcAft>
                <a:spcPts val="0"/>
              </a:spcAft>
              <a:buNone/>
            </a:pPr>
            <a:endParaRPr sz="2600">
              <a:solidFill>
                <a:schemeClr val="lt1"/>
              </a:solidFill>
            </a:endParaRPr>
          </a:p>
          <a:p>
            <a:pPr marL="457200" lvl="0" indent="-393700" algn="just" rtl="0">
              <a:spcBef>
                <a:spcPts val="0"/>
              </a:spcBef>
              <a:spcAft>
                <a:spcPts val="0"/>
              </a:spcAft>
              <a:buClr>
                <a:schemeClr val="lt1"/>
              </a:buClr>
              <a:buSzPts val="2600"/>
              <a:buChar char="●"/>
            </a:pPr>
            <a:r>
              <a:rPr lang="es-CO" sz="2600">
                <a:solidFill>
                  <a:schemeClr val="lt1"/>
                </a:solidFill>
              </a:rPr>
              <a:t>Para enriquecer la base se relacionan datos históricos de los resultados de cada selección. De esta manera podremos clasificar a los futbolistas de distintas formas.</a:t>
            </a:r>
            <a:endParaRPr sz="2600">
              <a:solidFill>
                <a:schemeClr val="lt1"/>
              </a:solidFill>
            </a:endParaRPr>
          </a:p>
          <a:p>
            <a:pPr marL="0" lvl="0" indent="0" algn="just" rtl="0">
              <a:spcBef>
                <a:spcPts val="0"/>
              </a:spcBef>
              <a:spcAft>
                <a:spcPts val="0"/>
              </a:spcAft>
              <a:buNone/>
            </a:pPr>
            <a:endParaRPr sz="2600">
              <a:solidFill>
                <a:schemeClr val="lt1"/>
              </a:solidFill>
            </a:endParaRPr>
          </a:p>
        </p:txBody>
      </p:sp>
      <p:pic>
        <p:nvPicPr>
          <p:cNvPr id="3" name="Imagen 2">
            <a:extLst>
              <a:ext uri="{FF2B5EF4-FFF2-40B4-BE49-F238E27FC236}">
                <a16:creationId xmlns:a16="http://schemas.microsoft.com/office/drawing/2014/main" id="{D8BB95EA-BFB9-16E0-6E4A-0C34F2F3B1CE}"/>
              </a:ext>
            </a:extLst>
          </p:cNvPr>
          <p:cNvPicPr>
            <a:picLocks noChangeAspect="1"/>
          </p:cNvPicPr>
          <p:nvPr/>
        </p:nvPicPr>
        <p:blipFill>
          <a:blip r:embed="rId5"/>
          <a:stretch>
            <a:fillRect/>
          </a:stretch>
        </p:blipFill>
        <p:spPr>
          <a:xfrm>
            <a:off x="3273573" y="5018489"/>
            <a:ext cx="4554171" cy="2833284"/>
          </a:xfrm>
          <a:prstGeom prst="rect">
            <a:avLst/>
          </a:prstGeom>
        </p:spPr>
      </p:pic>
      <p:pic>
        <p:nvPicPr>
          <p:cNvPr id="4" name="Google Shape;75;p3" title="portugal_eusebio.jpg"/>
          <p:cNvPicPr preferRelativeResize="0"/>
          <p:nvPr/>
        </p:nvPicPr>
        <p:blipFill>
          <a:blip r:embed="rId6">
            <a:alphaModFix/>
          </a:blip>
          <a:stretch>
            <a:fillRect/>
          </a:stretch>
        </p:blipFill>
        <p:spPr>
          <a:xfrm>
            <a:off x="240749" y="4062884"/>
            <a:ext cx="3774101" cy="2638799"/>
          </a:xfrm>
          <a:prstGeom prst="rect">
            <a:avLst/>
          </a:prstGeom>
          <a:solidFill>
            <a:schemeClr val="accent4"/>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70">
          <a:extLst>
            <a:ext uri="{FF2B5EF4-FFF2-40B4-BE49-F238E27FC236}">
              <a16:creationId xmlns:a16="http://schemas.microsoft.com/office/drawing/2014/main" id="{5E5E32DD-D6C7-B28F-8D8F-B5246C6F9BD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6E3C236-4DE9-EE71-B5B1-4980B368CEE5}"/>
              </a:ext>
            </a:extLst>
          </p:cNvPr>
          <p:cNvPicPr>
            <a:picLocks noChangeAspect="1"/>
          </p:cNvPicPr>
          <p:nvPr/>
        </p:nvPicPr>
        <p:blipFill>
          <a:blip r:embed="rId3"/>
          <a:stretch>
            <a:fillRect/>
          </a:stretch>
        </p:blipFill>
        <p:spPr>
          <a:xfrm>
            <a:off x="6768433" y="353600"/>
            <a:ext cx="4225159" cy="3363719"/>
          </a:xfrm>
          <a:prstGeom prst="rect">
            <a:avLst/>
          </a:prstGeom>
        </p:spPr>
      </p:pic>
      <p:pic>
        <p:nvPicPr>
          <p:cNvPr id="6" name="Imagen 5">
            <a:extLst>
              <a:ext uri="{FF2B5EF4-FFF2-40B4-BE49-F238E27FC236}">
                <a16:creationId xmlns:a16="http://schemas.microsoft.com/office/drawing/2014/main" id="{08A6943B-2A97-F2EB-528D-481ED80BCE78}"/>
              </a:ext>
            </a:extLst>
          </p:cNvPr>
          <p:cNvPicPr>
            <a:picLocks noChangeAspect="1"/>
          </p:cNvPicPr>
          <p:nvPr/>
        </p:nvPicPr>
        <p:blipFill>
          <a:blip r:embed="rId4"/>
          <a:stretch>
            <a:fillRect/>
          </a:stretch>
        </p:blipFill>
        <p:spPr>
          <a:xfrm>
            <a:off x="6768433" y="4002104"/>
            <a:ext cx="4225159" cy="3299648"/>
          </a:xfrm>
          <a:prstGeom prst="rect">
            <a:avLst/>
          </a:prstGeom>
        </p:spPr>
      </p:pic>
      <p:pic>
        <p:nvPicPr>
          <p:cNvPr id="7" name="Imagen 6">
            <a:extLst>
              <a:ext uri="{FF2B5EF4-FFF2-40B4-BE49-F238E27FC236}">
                <a16:creationId xmlns:a16="http://schemas.microsoft.com/office/drawing/2014/main" id="{8BF24EFC-FE80-8990-1935-5EF631E2BA83}"/>
              </a:ext>
            </a:extLst>
          </p:cNvPr>
          <p:cNvPicPr>
            <a:picLocks noChangeAspect="1"/>
          </p:cNvPicPr>
          <p:nvPr/>
        </p:nvPicPr>
        <p:blipFill>
          <a:blip r:embed="rId5"/>
          <a:stretch>
            <a:fillRect/>
          </a:stretch>
        </p:blipFill>
        <p:spPr>
          <a:xfrm>
            <a:off x="11088688" y="2850496"/>
            <a:ext cx="3402429" cy="1963551"/>
          </a:xfrm>
          <a:prstGeom prst="rect">
            <a:avLst/>
          </a:prstGeom>
        </p:spPr>
      </p:pic>
      <p:pic>
        <p:nvPicPr>
          <p:cNvPr id="8" name="Imagen 7">
            <a:extLst>
              <a:ext uri="{FF2B5EF4-FFF2-40B4-BE49-F238E27FC236}">
                <a16:creationId xmlns:a16="http://schemas.microsoft.com/office/drawing/2014/main" id="{F27EFD9A-E49C-B2FB-2A74-E1A360659C09}"/>
              </a:ext>
            </a:extLst>
          </p:cNvPr>
          <p:cNvPicPr>
            <a:picLocks noChangeAspect="1"/>
          </p:cNvPicPr>
          <p:nvPr/>
        </p:nvPicPr>
        <p:blipFill>
          <a:blip r:embed="rId6"/>
          <a:stretch>
            <a:fillRect/>
          </a:stretch>
        </p:blipFill>
        <p:spPr>
          <a:xfrm>
            <a:off x="183345" y="722778"/>
            <a:ext cx="6232666" cy="6578974"/>
          </a:xfrm>
          <a:prstGeom prst="rect">
            <a:avLst/>
          </a:prstGeom>
        </p:spPr>
      </p:pic>
    </p:spTree>
    <p:extLst>
      <p:ext uri="{BB962C8B-B14F-4D97-AF65-F5344CB8AC3E}">
        <p14:creationId xmlns:p14="http://schemas.microsoft.com/office/powerpoint/2010/main" val="409962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Shape 98"/>
        <p:cNvGrpSpPr/>
        <p:nvPr/>
      </p:nvGrpSpPr>
      <p:grpSpPr>
        <a:xfrm>
          <a:off x="0" y="0"/>
          <a:ext cx="0" cy="0"/>
          <a:chOff x="0" y="0"/>
          <a:chExt cx="0" cy="0"/>
        </a:xfrm>
      </p:grpSpPr>
      <p:sp>
        <p:nvSpPr>
          <p:cNvPr id="99" name="Google Shape;99;p6"/>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00" name="Google Shape;100;p6"/>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SESGOS EN LOS DATOS</a:t>
            </a:r>
            <a:endParaRPr sz="6550" b="1" i="0" u="none" strike="noStrike" cap="none">
              <a:solidFill>
                <a:schemeClr val="dk1"/>
              </a:solidFill>
              <a:latin typeface="Amatic SC"/>
              <a:ea typeface="Amatic SC"/>
              <a:cs typeface="Amatic SC"/>
              <a:sym typeface="Amatic SC"/>
            </a:endParaRPr>
          </a:p>
        </p:txBody>
      </p:sp>
      <p:sp>
        <p:nvSpPr>
          <p:cNvPr id="101" name="Google Shape;101;p6"/>
          <p:cNvSpPr txBox="1"/>
          <p:nvPr/>
        </p:nvSpPr>
        <p:spPr>
          <a:xfrm>
            <a:off x="1212750" y="3211928"/>
            <a:ext cx="12204900" cy="3296449"/>
          </a:xfrm>
          <a:prstGeom prst="rect">
            <a:avLst/>
          </a:prstGeom>
          <a:noFill/>
          <a:ln>
            <a:noFill/>
          </a:ln>
        </p:spPr>
        <p:txBody>
          <a:bodyPr spcFirstLastPara="1" wrap="square" lIns="91425" tIns="91425" rIns="91425" bIns="91425" anchor="t" anchorCtr="0">
            <a:noAutofit/>
          </a:bodyPr>
          <a:lstStyle/>
          <a:p>
            <a:pPr marL="457200" lvl="0" indent="-419100" algn="just" rtl="0">
              <a:spcBef>
                <a:spcPts val="0"/>
              </a:spcBef>
              <a:spcAft>
                <a:spcPts val="0"/>
              </a:spcAft>
              <a:buClr>
                <a:schemeClr val="lt1"/>
              </a:buClr>
              <a:buSzPts val="3000"/>
              <a:buChar char="●"/>
            </a:pPr>
            <a:r>
              <a:rPr lang="es-CO" sz="3000" dirty="0">
                <a:solidFill>
                  <a:schemeClr val="lt1"/>
                </a:solidFill>
              </a:rPr>
              <a:t>Edad: Se calculó sólo con el año de nacimiento, no con la fecha exacta.</a:t>
            </a:r>
            <a:endParaRPr sz="3000" dirty="0">
              <a:solidFill>
                <a:schemeClr val="lt1"/>
              </a:solidFill>
            </a:endParaRPr>
          </a:p>
          <a:p>
            <a:pPr marL="0" lvl="0" indent="0" algn="just" rtl="0">
              <a:spcBef>
                <a:spcPts val="0"/>
              </a:spcBef>
              <a:spcAft>
                <a:spcPts val="0"/>
              </a:spcAft>
              <a:buNone/>
            </a:pPr>
            <a:endParaRPr sz="3000" dirty="0">
              <a:solidFill>
                <a:schemeClr val="lt1"/>
              </a:solidFill>
            </a:endParaRPr>
          </a:p>
          <a:p>
            <a:pPr marL="0" lvl="0" indent="0" algn="just" rtl="0">
              <a:spcBef>
                <a:spcPts val="0"/>
              </a:spcBef>
              <a:spcAft>
                <a:spcPts val="0"/>
              </a:spcAft>
              <a:buNone/>
            </a:pPr>
            <a:endParaRPr sz="3000" dirty="0">
              <a:solidFill>
                <a:schemeClr val="lt1"/>
              </a:solidFill>
            </a:endParaRPr>
          </a:p>
          <a:p>
            <a:pPr marL="457200" lvl="0" indent="-419100" algn="just" rtl="0">
              <a:spcBef>
                <a:spcPts val="0"/>
              </a:spcBef>
              <a:spcAft>
                <a:spcPts val="0"/>
              </a:spcAft>
              <a:buClr>
                <a:schemeClr val="lt1"/>
              </a:buClr>
              <a:buSzPts val="3000"/>
              <a:buChar char="●"/>
            </a:pPr>
            <a:r>
              <a:rPr lang="es-CO" sz="3000" dirty="0">
                <a:solidFill>
                  <a:schemeClr val="lt1"/>
                </a:solidFill>
              </a:rPr>
              <a:t>Goles: La base suma 1972 goles vs. 2379 oficiales, con un error del 17.08% que se irá ajustando en próximas actualizaciones.</a:t>
            </a:r>
            <a:endParaRPr sz="3000"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80"/>
        <p:cNvGrpSpPr/>
        <p:nvPr/>
      </p:nvGrpSpPr>
      <p:grpSpPr>
        <a:xfrm>
          <a:off x="0" y="0"/>
          <a:ext cx="0" cy="0"/>
          <a:chOff x="0" y="0"/>
          <a:chExt cx="0" cy="0"/>
        </a:xfrm>
      </p:grpSpPr>
      <p:sp>
        <p:nvSpPr>
          <p:cNvPr id="81" name="Google Shape;81;p4"/>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NUESTROS DATOS Vs LA HISTORIA</a:t>
            </a:r>
            <a:endParaRPr sz="6550" b="1" i="0" u="none" strike="noStrike" cap="none">
              <a:solidFill>
                <a:schemeClr val="dk1"/>
              </a:solidFill>
              <a:latin typeface="Amatic SC"/>
              <a:ea typeface="Amatic SC"/>
              <a:cs typeface="Amatic SC"/>
              <a:sym typeface="Amatic SC"/>
            </a:endParaRPr>
          </a:p>
        </p:txBody>
      </p:sp>
      <p:pic>
        <p:nvPicPr>
          <p:cNvPr id="82" name="Google Shape;82;p4" title="graf_champs.png"/>
          <p:cNvPicPr preferRelativeResize="0"/>
          <p:nvPr/>
        </p:nvPicPr>
        <p:blipFill>
          <a:blip r:embed="rId3">
            <a:alphaModFix/>
          </a:blip>
          <a:stretch>
            <a:fillRect/>
          </a:stretch>
        </p:blipFill>
        <p:spPr>
          <a:xfrm>
            <a:off x="483650" y="2047850"/>
            <a:ext cx="8108124" cy="5404100"/>
          </a:xfrm>
          <a:prstGeom prst="rect">
            <a:avLst/>
          </a:prstGeom>
          <a:noFill/>
          <a:ln>
            <a:noFill/>
          </a:ln>
        </p:spPr>
      </p:pic>
      <p:sp>
        <p:nvSpPr>
          <p:cNvPr id="83" name="Google Shape;83;p4"/>
          <p:cNvSpPr txBox="1"/>
          <p:nvPr/>
        </p:nvSpPr>
        <p:spPr>
          <a:xfrm>
            <a:off x="9399975" y="1752275"/>
            <a:ext cx="4446000" cy="15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3500" b="1">
                <a:solidFill>
                  <a:srgbClr val="274E13"/>
                </a:solidFill>
              </a:rPr>
              <a:t>100% de match con la historia.</a:t>
            </a:r>
            <a:endParaRPr sz="3500" b="1">
              <a:solidFill>
                <a:srgbClr val="274E13"/>
              </a:solidFill>
            </a:endParaRPr>
          </a:p>
          <a:p>
            <a:pPr marL="0" lvl="0" indent="0" algn="ctr" rtl="0">
              <a:spcBef>
                <a:spcPts val="0"/>
              </a:spcBef>
              <a:spcAft>
                <a:spcPts val="0"/>
              </a:spcAft>
              <a:buNone/>
            </a:pPr>
            <a:endParaRPr sz="3500"/>
          </a:p>
        </p:txBody>
      </p:sp>
      <p:pic>
        <p:nvPicPr>
          <p:cNvPr id="84" name="Google Shape;84;p4"/>
          <p:cNvPicPr preferRelativeResize="0"/>
          <p:nvPr/>
        </p:nvPicPr>
        <p:blipFill>
          <a:blip r:embed="rId4">
            <a:alphaModFix/>
          </a:blip>
          <a:stretch>
            <a:fillRect/>
          </a:stretch>
        </p:blipFill>
        <p:spPr>
          <a:xfrm>
            <a:off x="9528775" y="4221750"/>
            <a:ext cx="4735652" cy="3596350"/>
          </a:xfrm>
          <a:prstGeom prst="rect">
            <a:avLst/>
          </a:prstGeom>
          <a:noFill/>
          <a:ln>
            <a:noFill/>
          </a:ln>
        </p:spPr>
      </p:pic>
      <p:sp>
        <p:nvSpPr>
          <p:cNvPr id="85" name="Google Shape;85;p4"/>
          <p:cNvSpPr txBox="1"/>
          <p:nvPr/>
        </p:nvSpPr>
        <p:spPr>
          <a:xfrm>
            <a:off x="9666975" y="3190700"/>
            <a:ext cx="417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a:solidFill>
                  <a:schemeClr val="accent5"/>
                </a:solidFill>
              </a:rPr>
              <a:t>https://www.tudn.com/futbol/mundial-qatar-2022/historia-mundiales/lista-de-ganadores-de-cada-mundial-en-la-historia</a:t>
            </a:r>
            <a:endParaRPr>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90"/>
        <p:cNvGrpSpPr/>
        <p:nvPr/>
      </p:nvGrpSpPr>
      <p:grpSpPr>
        <a:xfrm>
          <a:off x="0" y="0"/>
          <a:ext cx="0" cy="0"/>
          <a:chOff x="0" y="0"/>
          <a:chExt cx="0" cy="0"/>
        </a:xfrm>
      </p:grpSpPr>
      <p:sp>
        <p:nvSpPr>
          <p:cNvPr id="91" name="Google Shape;91;p5"/>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pic>
        <p:nvPicPr>
          <p:cNvPr id="92" name="Google Shape;92;p5" title="Batalla_continents.png"/>
          <p:cNvPicPr preferRelativeResize="0"/>
          <p:nvPr/>
        </p:nvPicPr>
        <p:blipFill>
          <a:blip r:embed="rId3">
            <a:alphaModFix/>
          </a:blip>
          <a:stretch>
            <a:fillRect/>
          </a:stretch>
        </p:blipFill>
        <p:spPr>
          <a:xfrm>
            <a:off x="937000" y="521276"/>
            <a:ext cx="10783201" cy="7187049"/>
          </a:xfrm>
          <a:prstGeom prst="rect">
            <a:avLst/>
          </a:prstGeom>
          <a:noFill/>
          <a:ln>
            <a:noFill/>
          </a:ln>
        </p:spPr>
      </p:pic>
      <p:sp>
        <p:nvSpPr>
          <p:cNvPr id="93" name="Google Shape;93;p5"/>
          <p:cNvSpPr txBox="1"/>
          <p:nvPr/>
        </p:nvSpPr>
        <p:spPr>
          <a:xfrm>
            <a:off x="9923025" y="4367625"/>
            <a:ext cx="4446000" cy="15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3500" b="1">
                <a:solidFill>
                  <a:srgbClr val="274E13"/>
                </a:solidFill>
              </a:rPr>
              <a:t>100% de match con la historia.</a:t>
            </a:r>
            <a:endParaRPr sz="3500" b="1">
              <a:solidFill>
                <a:srgbClr val="274E13"/>
              </a:solidFill>
            </a:endParaRPr>
          </a:p>
          <a:p>
            <a:pPr marL="0" lvl="0" indent="0" algn="ctr" rtl="0">
              <a:spcBef>
                <a:spcPts val="0"/>
              </a:spcBef>
              <a:spcAft>
                <a:spcPts val="0"/>
              </a:spcAft>
              <a:buNone/>
            </a:pPr>
            <a:endParaRPr sz="3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90">
          <a:extLst>
            <a:ext uri="{FF2B5EF4-FFF2-40B4-BE49-F238E27FC236}">
              <a16:creationId xmlns:a16="http://schemas.microsoft.com/office/drawing/2014/main" id="{0D651F25-E6EA-66C1-834D-BE96A8397421}"/>
            </a:ext>
          </a:extLst>
        </p:cNvPr>
        <p:cNvGrpSpPr/>
        <p:nvPr/>
      </p:nvGrpSpPr>
      <p:grpSpPr>
        <a:xfrm>
          <a:off x="0" y="0"/>
          <a:ext cx="0" cy="0"/>
          <a:chOff x="0" y="0"/>
          <a:chExt cx="0" cy="0"/>
        </a:xfrm>
      </p:grpSpPr>
      <p:sp>
        <p:nvSpPr>
          <p:cNvPr id="91" name="Google Shape;91;p5">
            <a:extLst>
              <a:ext uri="{FF2B5EF4-FFF2-40B4-BE49-F238E27FC236}">
                <a16:creationId xmlns:a16="http://schemas.microsoft.com/office/drawing/2014/main" id="{8BE159AC-9017-738D-6373-341512F65632}"/>
              </a:ext>
            </a:extLst>
          </p:cNvPr>
          <p:cNvSpPr/>
          <p:nvPr/>
        </p:nvSpPr>
        <p:spPr>
          <a:xfrm>
            <a:off x="6324124" y="74604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93" name="Google Shape;93;p5">
            <a:extLst>
              <a:ext uri="{FF2B5EF4-FFF2-40B4-BE49-F238E27FC236}">
                <a16:creationId xmlns:a16="http://schemas.microsoft.com/office/drawing/2014/main" id="{9BFADA97-92A6-F309-6A50-42ED48C40268}"/>
              </a:ext>
            </a:extLst>
          </p:cNvPr>
          <p:cNvSpPr txBox="1"/>
          <p:nvPr/>
        </p:nvSpPr>
        <p:spPr>
          <a:xfrm>
            <a:off x="9250673" y="3076707"/>
            <a:ext cx="4446000" cy="15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3500" b="1" dirty="0">
                <a:solidFill>
                  <a:srgbClr val="274E13"/>
                </a:solidFill>
              </a:rPr>
              <a:t>100% de match con la historia.</a:t>
            </a:r>
            <a:endParaRPr sz="3500" b="1" dirty="0">
              <a:solidFill>
                <a:srgbClr val="274E13"/>
              </a:solidFill>
            </a:endParaRPr>
          </a:p>
          <a:p>
            <a:pPr marL="0" lvl="0" indent="0" algn="ctr" rtl="0">
              <a:spcBef>
                <a:spcPts val="0"/>
              </a:spcBef>
              <a:spcAft>
                <a:spcPts val="0"/>
              </a:spcAft>
              <a:buNone/>
            </a:pPr>
            <a:endParaRPr sz="3500" dirty="0"/>
          </a:p>
        </p:txBody>
      </p:sp>
      <p:pic>
        <p:nvPicPr>
          <p:cNvPr id="5" name="Imagen 4">
            <a:extLst>
              <a:ext uri="{FF2B5EF4-FFF2-40B4-BE49-F238E27FC236}">
                <a16:creationId xmlns:a16="http://schemas.microsoft.com/office/drawing/2014/main" id="{B861C345-4B57-4882-0A76-3187E282CC99}"/>
              </a:ext>
            </a:extLst>
          </p:cNvPr>
          <p:cNvPicPr>
            <a:picLocks noChangeAspect="1"/>
          </p:cNvPicPr>
          <p:nvPr/>
        </p:nvPicPr>
        <p:blipFill>
          <a:blip r:embed="rId3"/>
          <a:stretch>
            <a:fillRect/>
          </a:stretch>
        </p:blipFill>
        <p:spPr>
          <a:xfrm>
            <a:off x="1535710" y="305511"/>
            <a:ext cx="7218326" cy="7618578"/>
          </a:xfrm>
          <a:prstGeom prst="rect">
            <a:avLst/>
          </a:prstGeom>
        </p:spPr>
      </p:pic>
    </p:spTree>
    <p:extLst>
      <p:ext uri="{BB962C8B-B14F-4D97-AF65-F5344CB8AC3E}">
        <p14:creationId xmlns:p14="http://schemas.microsoft.com/office/powerpoint/2010/main" val="652645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Shape 105"/>
        <p:cNvGrpSpPr/>
        <p:nvPr/>
      </p:nvGrpSpPr>
      <p:grpSpPr>
        <a:xfrm>
          <a:off x="0" y="0"/>
          <a:ext cx="0" cy="0"/>
          <a:chOff x="0" y="0"/>
          <a:chExt cx="0" cy="0"/>
        </a:xfrm>
      </p:grpSpPr>
      <p:sp>
        <p:nvSpPr>
          <p:cNvPr id="106" name="Google Shape;106;p7"/>
          <p:cNvSpPr/>
          <p:nvPr/>
        </p:nvSpPr>
        <p:spPr>
          <a:xfrm>
            <a:off x="0" y="430950"/>
            <a:ext cx="14630400" cy="1203000"/>
          </a:xfrm>
          <a:prstGeom prst="rect">
            <a:avLst/>
          </a:prstGeom>
          <a:solidFill>
            <a:schemeClr val="accent4"/>
          </a:solidFill>
          <a:ln>
            <a:noFill/>
          </a:ln>
        </p:spPr>
        <p:txBody>
          <a:bodyPr spcFirstLastPara="1" wrap="square" lIns="0" tIns="0" rIns="0" bIns="0" anchor="t" anchorCtr="0">
            <a:noAutofit/>
          </a:bodyPr>
          <a:lstStyle/>
          <a:p>
            <a:pPr marL="0" marR="0" lvl="0" indent="0" algn="ctr" rtl="0">
              <a:lnSpc>
                <a:spcPct val="138297"/>
              </a:lnSpc>
              <a:spcBef>
                <a:spcPts val="0"/>
              </a:spcBef>
              <a:spcAft>
                <a:spcPts val="0"/>
              </a:spcAft>
              <a:buClr>
                <a:srgbClr val="CAD6DE"/>
              </a:buClr>
              <a:buSzPts val="2350"/>
              <a:buFont typeface="Arial"/>
              <a:buNone/>
            </a:pPr>
            <a:r>
              <a:rPr lang="es-CO" sz="6550" b="1">
                <a:solidFill>
                  <a:schemeClr val="dk1"/>
                </a:solidFill>
                <a:latin typeface="Amatic SC"/>
                <a:ea typeface="Amatic SC"/>
                <a:cs typeface="Amatic SC"/>
                <a:sym typeface="Amatic SC"/>
              </a:rPr>
              <a:t>¿QUÉ TAN DIFÍCIL ES GANAR UN MUNDIAL?</a:t>
            </a:r>
            <a:endParaRPr sz="6550" b="1" i="0" u="none" strike="noStrike" cap="none">
              <a:solidFill>
                <a:schemeClr val="dk1"/>
              </a:solidFill>
              <a:latin typeface="Amatic SC"/>
              <a:ea typeface="Amatic SC"/>
              <a:cs typeface="Amatic SC"/>
              <a:sym typeface="Amatic SC"/>
            </a:endParaRPr>
          </a:p>
        </p:txBody>
      </p:sp>
      <p:pic>
        <p:nvPicPr>
          <p:cNvPr id="107" name="Google Shape;107;p7" title="proporcion_campeones.png"/>
          <p:cNvPicPr preferRelativeResize="0"/>
          <p:nvPr/>
        </p:nvPicPr>
        <p:blipFill>
          <a:blip r:embed="rId3">
            <a:alphaModFix/>
          </a:blip>
          <a:stretch>
            <a:fillRect/>
          </a:stretch>
        </p:blipFill>
        <p:spPr>
          <a:xfrm>
            <a:off x="272953" y="2791851"/>
            <a:ext cx="4819953" cy="3706107"/>
          </a:xfrm>
          <a:prstGeom prst="rect">
            <a:avLst/>
          </a:prstGeom>
          <a:noFill/>
          <a:ln>
            <a:noFill/>
          </a:ln>
        </p:spPr>
      </p:pic>
      <p:pic>
        <p:nvPicPr>
          <p:cNvPr id="108" name="Google Shape;108;p7" title="proporcion_semifinalistas.png"/>
          <p:cNvPicPr preferRelativeResize="0"/>
          <p:nvPr/>
        </p:nvPicPr>
        <p:blipFill>
          <a:blip r:embed="rId4">
            <a:alphaModFix/>
          </a:blip>
          <a:stretch>
            <a:fillRect/>
          </a:stretch>
        </p:blipFill>
        <p:spPr>
          <a:xfrm>
            <a:off x="9239076" y="2465629"/>
            <a:ext cx="5118371" cy="4358549"/>
          </a:xfrm>
          <a:prstGeom prst="rect">
            <a:avLst/>
          </a:prstGeom>
          <a:noFill/>
          <a:ln>
            <a:noFill/>
          </a:ln>
        </p:spPr>
      </p:pic>
      <p:pic>
        <p:nvPicPr>
          <p:cNvPr id="5" name="Imagen 4">
            <a:extLst>
              <a:ext uri="{FF2B5EF4-FFF2-40B4-BE49-F238E27FC236}">
                <a16:creationId xmlns:a16="http://schemas.microsoft.com/office/drawing/2014/main" id="{EDCB4339-5373-44D7-9102-51EC8EEA1A62}"/>
              </a:ext>
            </a:extLst>
          </p:cNvPr>
          <p:cNvPicPr>
            <a:picLocks noChangeAspect="1"/>
          </p:cNvPicPr>
          <p:nvPr/>
        </p:nvPicPr>
        <p:blipFill>
          <a:blip r:embed="rId5"/>
          <a:stretch>
            <a:fillRect/>
          </a:stretch>
        </p:blipFill>
        <p:spPr>
          <a:xfrm>
            <a:off x="4904861" y="2791849"/>
            <a:ext cx="4632635" cy="37061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2254</TotalTime>
  <Words>422</Words>
  <Application>Microsoft Office PowerPoint</Application>
  <PresentationFormat>Personalizado</PresentationFormat>
  <Paragraphs>60</Paragraphs>
  <Slides>21</Slides>
  <Notes>21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Amatic SC</vt:lpstr>
      <vt:lpstr>Consolas</vt:lpstr>
      <vt:lpstr>Calibri</vt:lpstr>
      <vt:lpstr>SimSun-ExtB</vt:lpstr>
      <vt:lpstr>Unbounded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W Martinez</cp:lastModifiedBy>
  <cp:revision>18</cp:revision>
  <dcterms:created xsi:type="dcterms:W3CDTF">2025-03-24T05:19:40Z</dcterms:created>
  <dcterms:modified xsi:type="dcterms:W3CDTF">2025-03-28T17:47:00Z</dcterms:modified>
</cp:coreProperties>
</file>